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7" r:id="rId4"/>
  </p:sldMasterIdLst>
  <p:notesMasterIdLst>
    <p:notesMasterId r:id="rId22"/>
  </p:notesMasterIdLst>
  <p:handoutMasterIdLst>
    <p:handoutMasterId r:id="rId23"/>
  </p:handoutMasterIdLst>
  <p:sldIdLst>
    <p:sldId id="268" r:id="rId5"/>
    <p:sldId id="324" r:id="rId6"/>
    <p:sldId id="339" r:id="rId7"/>
    <p:sldId id="310" r:id="rId8"/>
    <p:sldId id="261" r:id="rId9"/>
    <p:sldId id="325" r:id="rId10"/>
    <p:sldId id="326" r:id="rId11"/>
    <p:sldId id="317" r:id="rId12"/>
    <p:sldId id="328" r:id="rId13"/>
    <p:sldId id="321" r:id="rId14"/>
    <p:sldId id="332" r:id="rId15"/>
    <p:sldId id="333" r:id="rId16"/>
    <p:sldId id="335" r:id="rId17"/>
    <p:sldId id="336" r:id="rId18"/>
    <p:sldId id="337" r:id="rId19"/>
    <p:sldId id="338" r:id="rId20"/>
    <p:sldId id="29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8121D3-6D63-7FA6-CF16-D599D8249AB8}" v="53" dt="2025-06-09T14:10:11.296"/>
    <p1510:client id="{1DFD188F-B9F5-0945-DE9B-8BA93A4A8D52}" v="637" dt="2025-06-09T13:18:10.057"/>
    <p1510:client id="{E60E5A5F-149E-A5AE-2DB2-46CD792E1D39}" v="833" dt="2025-06-09T08:39:52.218"/>
    <p1510:client id="{F5EA0325-E1CB-CF7B-D002-5478E946A716}" v="33" dt="2025-06-09T13:56:25.825"/>
  </p1510:revLst>
</p1510:revInfo>
</file>

<file path=ppt/tableStyles.xml><?xml version="1.0" encoding="utf-8"?>
<a:tblStyleLst xmlns:a="http://schemas.openxmlformats.org/drawingml/2006/main" def="{7E9639D4-E3E2-4D34-9284-5A2195B3D0D7}">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6DDF2F-2924-4AE5-9AAD-3A1D61C951C7}"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3EBF37F6-1A3D-494F-80CF-257C288A1EFC}">
      <dgm:prSet/>
      <dgm:spPr/>
      <dgm:t>
        <a:bodyPr/>
        <a:lstStyle/>
        <a:p>
          <a:r>
            <a:rPr lang="en-US"/>
            <a:t>Neo Mokoana</a:t>
          </a:r>
        </a:p>
      </dgm:t>
    </dgm:pt>
    <dgm:pt modelId="{A7C93796-4D7F-4C3D-953A-22ED2795CFA8}" type="parTrans" cxnId="{78F9A3D4-4A51-4E90-B7D8-496F6D43FE81}">
      <dgm:prSet/>
      <dgm:spPr/>
      <dgm:t>
        <a:bodyPr/>
        <a:lstStyle/>
        <a:p>
          <a:endParaRPr lang="en-US"/>
        </a:p>
      </dgm:t>
    </dgm:pt>
    <dgm:pt modelId="{4284C468-0511-40DD-972B-303ED2364E86}" type="sibTrans" cxnId="{78F9A3D4-4A51-4E90-B7D8-496F6D43FE81}">
      <dgm:prSet/>
      <dgm:spPr/>
      <dgm:t>
        <a:bodyPr/>
        <a:lstStyle/>
        <a:p>
          <a:endParaRPr lang="en-US"/>
        </a:p>
      </dgm:t>
    </dgm:pt>
    <dgm:pt modelId="{5BA64633-7E5E-4986-8E44-D8602CB2BBEF}">
      <dgm:prSet/>
      <dgm:spPr/>
      <dgm:t>
        <a:bodyPr/>
        <a:lstStyle/>
        <a:p>
          <a:r>
            <a:rPr lang="en-US"/>
            <a:t>Seeipati Sithole</a:t>
          </a:r>
        </a:p>
      </dgm:t>
    </dgm:pt>
    <dgm:pt modelId="{46394927-1862-440C-BF23-82BA79762FAE}" type="parTrans" cxnId="{C71B6123-FB6A-4855-8578-A61D18C5B7A9}">
      <dgm:prSet/>
      <dgm:spPr/>
      <dgm:t>
        <a:bodyPr/>
        <a:lstStyle/>
        <a:p>
          <a:endParaRPr lang="en-US"/>
        </a:p>
      </dgm:t>
    </dgm:pt>
    <dgm:pt modelId="{7B24A808-9814-4E48-A2B7-F14F4D6ABDB0}" type="sibTrans" cxnId="{C71B6123-FB6A-4855-8578-A61D18C5B7A9}">
      <dgm:prSet/>
      <dgm:spPr/>
      <dgm:t>
        <a:bodyPr/>
        <a:lstStyle/>
        <a:p>
          <a:endParaRPr lang="en-US"/>
        </a:p>
      </dgm:t>
    </dgm:pt>
    <dgm:pt modelId="{1E436684-CBAD-4979-A7C4-4CCC5F43996C}">
      <dgm:prSet/>
      <dgm:spPr/>
      <dgm:t>
        <a:bodyPr/>
        <a:lstStyle/>
        <a:p>
          <a:r>
            <a:rPr lang="en-US"/>
            <a:t>Thokozani Maleka</a:t>
          </a:r>
        </a:p>
      </dgm:t>
    </dgm:pt>
    <dgm:pt modelId="{23C4C396-9CD5-468A-8B1E-9337100F4637}" type="parTrans" cxnId="{5C717F04-3F3F-4BFF-A58F-767667886AA5}">
      <dgm:prSet/>
      <dgm:spPr/>
      <dgm:t>
        <a:bodyPr/>
        <a:lstStyle/>
        <a:p>
          <a:endParaRPr lang="en-US"/>
        </a:p>
      </dgm:t>
    </dgm:pt>
    <dgm:pt modelId="{BB5C85EA-C7EE-462C-A492-C366C3005E1B}" type="sibTrans" cxnId="{5C717F04-3F3F-4BFF-A58F-767667886AA5}">
      <dgm:prSet/>
      <dgm:spPr/>
      <dgm:t>
        <a:bodyPr/>
        <a:lstStyle/>
        <a:p>
          <a:endParaRPr lang="en-US"/>
        </a:p>
      </dgm:t>
    </dgm:pt>
    <dgm:pt modelId="{AF0E42AF-7FB6-46D8-9ACA-4426E5016BC7}">
      <dgm:prSet/>
      <dgm:spPr/>
      <dgm:t>
        <a:bodyPr/>
        <a:lstStyle/>
        <a:p>
          <a:r>
            <a:rPr lang="en-US"/>
            <a:t>Oko Mwezo</a:t>
          </a:r>
        </a:p>
      </dgm:t>
    </dgm:pt>
    <dgm:pt modelId="{4E5CBBA6-4913-4390-9397-776CA52B6598}" type="parTrans" cxnId="{2BA9566E-FDA0-4046-B0ED-B707A4072BA6}">
      <dgm:prSet/>
      <dgm:spPr/>
      <dgm:t>
        <a:bodyPr/>
        <a:lstStyle/>
        <a:p>
          <a:endParaRPr lang="en-US"/>
        </a:p>
      </dgm:t>
    </dgm:pt>
    <dgm:pt modelId="{6C7FA139-7B5B-4856-9697-2C421A1E1B56}" type="sibTrans" cxnId="{2BA9566E-FDA0-4046-B0ED-B707A4072BA6}">
      <dgm:prSet/>
      <dgm:spPr/>
      <dgm:t>
        <a:bodyPr/>
        <a:lstStyle/>
        <a:p>
          <a:endParaRPr lang="en-US"/>
        </a:p>
      </dgm:t>
    </dgm:pt>
    <dgm:pt modelId="{730CFEA2-DF8D-429C-99CC-732144C56461}" type="pres">
      <dgm:prSet presAssocID="{BF6DDF2F-2924-4AE5-9AAD-3A1D61C951C7}" presName="linear" presStyleCnt="0">
        <dgm:presLayoutVars>
          <dgm:animLvl val="lvl"/>
          <dgm:resizeHandles val="exact"/>
        </dgm:presLayoutVars>
      </dgm:prSet>
      <dgm:spPr/>
    </dgm:pt>
    <dgm:pt modelId="{855FF4F3-52B1-4928-8908-900FC7F1C155}" type="pres">
      <dgm:prSet presAssocID="{3EBF37F6-1A3D-494F-80CF-257C288A1EFC}" presName="parentText" presStyleLbl="node1" presStyleIdx="0" presStyleCnt="4">
        <dgm:presLayoutVars>
          <dgm:chMax val="0"/>
          <dgm:bulletEnabled val="1"/>
        </dgm:presLayoutVars>
      </dgm:prSet>
      <dgm:spPr/>
    </dgm:pt>
    <dgm:pt modelId="{6BF46F89-0408-45EB-9E6A-0B8FED3765F3}" type="pres">
      <dgm:prSet presAssocID="{4284C468-0511-40DD-972B-303ED2364E86}" presName="spacer" presStyleCnt="0"/>
      <dgm:spPr/>
    </dgm:pt>
    <dgm:pt modelId="{38E9817F-0413-4E37-B57A-8EA464497E65}" type="pres">
      <dgm:prSet presAssocID="{5BA64633-7E5E-4986-8E44-D8602CB2BBEF}" presName="parentText" presStyleLbl="node1" presStyleIdx="1" presStyleCnt="4">
        <dgm:presLayoutVars>
          <dgm:chMax val="0"/>
          <dgm:bulletEnabled val="1"/>
        </dgm:presLayoutVars>
      </dgm:prSet>
      <dgm:spPr/>
    </dgm:pt>
    <dgm:pt modelId="{1C7A9C1E-C410-4791-8B69-B420208876BB}" type="pres">
      <dgm:prSet presAssocID="{7B24A808-9814-4E48-A2B7-F14F4D6ABDB0}" presName="spacer" presStyleCnt="0"/>
      <dgm:spPr/>
    </dgm:pt>
    <dgm:pt modelId="{2004EAF4-2853-42DC-AD66-E81EE1DBBDEA}" type="pres">
      <dgm:prSet presAssocID="{1E436684-CBAD-4979-A7C4-4CCC5F43996C}" presName="parentText" presStyleLbl="node1" presStyleIdx="2" presStyleCnt="4">
        <dgm:presLayoutVars>
          <dgm:chMax val="0"/>
          <dgm:bulletEnabled val="1"/>
        </dgm:presLayoutVars>
      </dgm:prSet>
      <dgm:spPr/>
    </dgm:pt>
    <dgm:pt modelId="{D6D94E63-0AB3-4719-9839-EBABCFE2A67C}" type="pres">
      <dgm:prSet presAssocID="{BB5C85EA-C7EE-462C-A492-C366C3005E1B}" presName="spacer" presStyleCnt="0"/>
      <dgm:spPr/>
    </dgm:pt>
    <dgm:pt modelId="{60C9823E-AFD0-4CA6-90DB-64162A1613F2}" type="pres">
      <dgm:prSet presAssocID="{AF0E42AF-7FB6-46D8-9ACA-4426E5016BC7}" presName="parentText" presStyleLbl="node1" presStyleIdx="3" presStyleCnt="4">
        <dgm:presLayoutVars>
          <dgm:chMax val="0"/>
          <dgm:bulletEnabled val="1"/>
        </dgm:presLayoutVars>
      </dgm:prSet>
      <dgm:spPr/>
    </dgm:pt>
  </dgm:ptLst>
  <dgm:cxnLst>
    <dgm:cxn modelId="{5C717F04-3F3F-4BFF-A58F-767667886AA5}" srcId="{BF6DDF2F-2924-4AE5-9AAD-3A1D61C951C7}" destId="{1E436684-CBAD-4979-A7C4-4CCC5F43996C}" srcOrd="2" destOrd="0" parTransId="{23C4C396-9CD5-468A-8B1E-9337100F4637}" sibTransId="{BB5C85EA-C7EE-462C-A492-C366C3005E1B}"/>
    <dgm:cxn modelId="{C71B6123-FB6A-4855-8578-A61D18C5B7A9}" srcId="{BF6DDF2F-2924-4AE5-9AAD-3A1D61C951C7}" destId="{5BA64633-7E5E-4986-8E44-D8602CB2BBEF}" srcOrd="1" destOrd="0" parTransId="{46394927-1862-440C-BF23-82BA79762FAE}" sibTransId="{7B24A808-9814-4E48-A2B7-F14F4D6ABDB0}"/>
    <dgm:cxn modelId="{0E0BED67-CFF1-4DD8-85A1-A863E7F411F1}" type="presOf" srcId="{3EBF37F6-1A3D-494F-80CF-257C288A1EFC}" destId="{855FF4F3-52B1-4928-8908-900FC7F1C155}" srcOrd="0" destOrd="0" presId="urn:microsoft.com/office/officeart/2005/8/layout/vList2"/>
    <dgm:cxn modelId="{C5433D6A-555F-48B6-8210-F87DF61BCBE0}" type="presOf" srcId="{5BA64633-7E5E-4986-8E44-D8602CB2BBEF}" destId="{38E9817F-0413-4E37-B57A-8EA464497E65}" srcOrd="0" destOrd="0" presId="urn:microsoft.com/office/officeart/2005/8/layout/vList2"/>
    <dgm:cxn modelId="{2BA9566E-FDA0-4046-B0ED-B707A4072BA6}" srcId="{BF6DDF2F-2924-4AE5-9AAD-3A1D61C951C7}" destId="{AF0E42AF-7FB6-46D8-9ACA-4426E5016BC7}" srcOrd="3" destOrd="0" parTransId="{4E5CBBA6-4913-4390-9397-776CA52B6598}" sibTransId="{6C7FA139-7B5B-4856-9697-2C421A1E1B56}"/>
    <dgm:cxn modelId="{DE79DD77-3874-4738-84BE-312C136CDDC9}" type="presOf" srcId="{BF6DDF2F-2924-4AE5-9AAD-3A1D61C951C7}" destId="{730CFEA2-DF8D-429C-99CC-732144C56461}" srcOrd="0" destOrd="0" presId="urn:microsoft.com/office/officeart/2005/8/layout/vList2"/>
    <dgm:cxn modelId="{6EFD6888-C35A-4D78-8550-924D586CE533}" type="presOf" srcId="{AF0E42AF-7FB6-46D8-9ACA-4426E5016BC7}" destId="{60C9823E-AFD0-4CA6-90DB-64162A1613F2}" srcOrd="0" destOrd="0" presId="urn:microsoft.com/office/officeart/2005/8/layout/vList2"/>
    <dgm:cxn modelId="{6DFFDA99-C230-446E-B5E0-DC1D40406814}" type="presOf" srcId="{1E436684-CBAD-4979-A7C4-4CCC5F43996C}" destId="{2004EAF4-2853-42DC-AD66-E81EE1DBBDEA}" srcOrd="0" destOrd="0" presId="urn:microsoft.com/office/officeart/2005/8/layout/vList2"/>
    <dgm:cxn modelId="{78F9A3D4-4A51-4E90-B7D8-496F6D43FE81}" srcId="{BF6DDF2F-2924-4AE5-9AAD-3A1D61C951C7}" destId="{3EBF37F6-1A3D-494F-80CF-257C288A1EFC}" srcOrd="0" destOrd="0" parTransId="{A7C93796-4D7F-4C3D-953A-22ED2795CFA8}" sibTransId="{4284C468-0511-40DD-972B-303ED2364E86}"/>
    <dgm:cxn modelId="{56924FA7-06F9-45FA-B6B1-E68686D6B718}" type="presParOf" srcId="{730CFEA2-DF8D-429C-99CC-732144C56461}" destId="{855FF4F3-52B1-4928-8908-900FC7F1C155}" srcOrd="0" destOrd="0" presId="urn:microsoft.com/office/officeart/2005/8/layout/vList2"/>
    <dgm:cxn modelId="{7F6FE9DB-16AA-4D6E-A884-ECE85FDE4350}" type="presParOf" srcId="{730CFEA2-DF8D-429C-99CC-732144C56461}" destId="{6BF46F89-0408-45EB-9E6A-0B8FED3765F3}" srcOrd="1" destOrd="0" presId="urn:microsoft.com/office/officeart/2005/8/layout/vList2"/>
    <dgm:cxn modelId="{D7354E53-35EA-48AC-9E22-444E3AC41B8B}" type="presParOf" srcId="{730CFEA2-DF8D-429C-99CC-732144C56461}" destId="{38E9817F-0413-4E37-B57A-8EA464497E65}" srcOrd="2" destOrd="0" presId="urn:microsoft.com/office/officeart/2005/8/layout/vList2"/>
    <dgm:cxn modelId="{A681978D-A69C-4267-9DD4-5FCAAE9479CD}" type="presParOf" srcId="{730CFEA2-DF8D-429C-99CC-732144C56461}" destId="{1C7A9C1E-C410-4791-8B69-B420208876BB}" srcOrd="3" destOrd="0" presId="urn:microsoft.com/office/officeart/2005/8/layout/vList2"/>
    <dgm:cxn modelId="{0891C57F-2626-414A-B101-827E3972C686}" type="presParOf" srcId="{730CFEA2-DF8D-429C-99CC-732144C56461}" destId="{2004EAF4-2853-42DC-AD66-E81EE1DBBDEA}" srcOrd="4" destOrd="0" presId="urn:microsoft.com/office/officeart/2005/8/layout/vList2"/>
    <dgm:cxn modelId="{D145F795-4ADB-432D-8E74-87E51BEF4F1B}" type="presParOf" srcId="{730CFEA2-DF8D-429C-99CC-732144C56461}" destId="{D6D94E63-0AB3-4719-9839-EBABCFE2A67C}" srcOrd="5" destOrd="0" presId="urn:microsoft.com/office/officeart/2005/8/layout/vList2"/>
    <dgm:cxn modelId="{5D231DF9-BD52-4A24-A110-D250BAA2FD2D}" type="presParOf" srcId="{730CFEA2-DF8D-429C-99CC-732144C56461}" destId="{60C9823E-AFD0-4CA6-90DB-64162A1613F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5FF4F3-52B1-4928-8908-900FC7F1C155}">
      <dsp:nvSpPr>
        <dsp:cNvPr id="0" name=""/>
        <dsp:cNvSpPr/>
      </dsp:nvSpPr>
      <dsp:spPr>
        <a:xfrm>
          <a:off x="0" y="36030"/>
          <a:ext cx="6628804" cy="1123199"/>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a:t>Neo Mokoana</a:t>
          </a:r>
        </a:p>
      </dsp:txBody>
      <dsp:txXfrm>
        <a:off x="54830" y="90860"/>
        <a:ext cx="6519144" cy="1013539"/>
      </dsp:txXfrm>
    </dsp:sp>
    <dsp:sp modelId="{38E9817F-0413-4E37-B57A-8EA464497E65}">
      <dsp:nvSpPr>
        <dsp:cNvPr id="0" name=""/>
        <dsp:cNvSpPr/>
      </dsp:nvSpPr>
      <dsp:spPr>
        <a:xfrm>
          <a:off x="0" y="1297470"/>
          <a:ext cx="6628804" cy="1123199"/>
        </a:xfrm>
        <a:prstGeom prst="roundRect">
          <a:avLst/>
        </a:prstGeom>
        <a:gradFill rotWithShape="0">
          <a:gsLst>
            <a:gs pos="0">
              <a:schemeClr val="accent2">
                <a:hueOff val="-988095"/>
                <a:satOff val="4733"/>
                <a:lumOff val="4379"/>
                <a:alphaOff val="0"/>
                <a:tint val="96000"/>
                <a:lumMod val="100000"/>
              </a:schemeClr>
            </a:gs>
            <a:gs pos="78000">
              <a:schemeClr val="accent2">
                <a:hueOff val="-988095"/>
                <a:satOff val="4733"/>
                <a:lumOff val="437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a:t>Seeipati Sithole</a:t>
          </a:r>
        </a:p>
      </dsp:txBody>
      <dsp:txXfrm>
        <a:off x="54830" y="1352300"/>
        <a:ext cx="6519144" cy="1013539"/>
      </dsp:txXfrm>
    </dsp:sp>
    <dsp:sp modelId="{2004EAF4-2853-42DC-AD66-E81EE1DBBDEA}">
      <dsp:nvSpPr>
        <dsp:cNvPr id="0" name=""/>
        <dsp:cNvSpPr/>
      </dsp:nvSpPr>
      <dsp:spPr>
        <a:xfrm>
          <a:off x="0" y="2558910"/>
          <a:ext cx="6628804" cy="1123199"/>
        </a:xfrm>
        <a:prstGeom prst="roundRect">
          <a:avLst/>
        </a:prstGeom>
        <a:gradFill rotWithShape="0">
          <a:gsLst>
            <a:gs pos="0">
              <a:schemeClr val="accent2">
                <a:hueOff val="-1976191"/>
                <a:satOff val="9467"/>
                <a:lumOff val="8758"/>
                <a:alphaOff val="0"/>
                <a:tint val="96000"/>
                <a:lumMod val="100000"/>
              </a:schemeClr>
            </a:gs>
            <a:gs pos="78000">
              <a:schemeClr val="accent2">
                <a:hueOff val="-1976191"/>
                <a:satOff val="9467"/>
                <a:lumOff val="875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a:t>Thokozani Maleka</a:t>
          </a:r>
        </a:p>
      </dsp:txBody>
      <dsp:txXfrm>
        <a:off x="54830" y="2613740"/>
        <a:ext cx="6519144" cy="1013539"/>
      </dsp:txXfrm>
    </dsp:sp>
    <dsp:sp modelId="{60C9823E-AFD0-4CA6-90DB-64162A1613F2}">
      <dsp:nvSpPr>
        <dsp:cNvPr id="0" name=""/>
        <dsp:cNvSpPr/>
      </dsp:nvSpPr>
      <dsp:spPr>
        <a:xfrm>
          <a:off x="0" y="3820350"/>
          <a:ext cx="6628804" cy="1123199"/>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a:t>Oko Mwezo</a:t>
          </a:r>
        </a:p>
      </dsp:txBody>
      <dsp:txXfrm>
        <a:off x="54830" y="3875180"/>
        <a:ext cx="6519144" cy="101353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962F03-D7DC-CB6C-79F9-6EDB31BEAE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08D0420-EBB5-D564-54DE-341AD5F02B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AD50C4-F1A5-A448-9E63-11D939CA9B7B}" type="datetimeFigureOut">
              <a:rPr lang="en-US" smtClean="0"/>
              <a:t>6/9/2025</a:t>
            </a:fld>
            <a:endParaRPr lang="en-US"/>
          </a:p>
        </p:txBody>
      </p:sp>
      <p:sp>
        <p:nvSpPr>
          <p:cNvPr id="4" name="Footer Placeholder 3">
            <a:extLst>
              <a:ext uri="{FF2B5EF4-FFF2-40B4-BE49-F238E27FC236}">
                <a16:creationId xmlns:a16="http://schemas.microsoft.com/office/drawing/2014/main" id="{B05F5A34-0F73-44B8-F88C-ACF0104FF4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DC5854-4E8A-EB36-303D-1E97CBF232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260AD6-267C-A84D-8EB9-DEB2595DCFBC}" type="slidenum">
              <a:rPr lang="en-US" smtClean="0"/>
              <a:t>‹#›</a:t>
            </a:fld>
            <a:endParaRPr lang="en-US"/>
          </a:p>
        </p:txBody>
      </p:sp>
    </p:spTree>
    <p:extLst>
      <p:ext uri="{BB962C8B-B14F-4D97-AF65-F5344CB8AC3E}">
        <p14:creationId xmlns:p14="http://schemas.microsoft.com/office/powerpoint/2010/main" val="3688130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D818D7-DF4E-4C59-9BBA-548250DAC33A}" type="datetimeFigureOut">
              <a:rPr lang="en-US" smtClean="0"/>
              <a:t>6/9/2025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00A82-9926-4DBA-8BA5-A22EEB8ACF8E}" type="slidenum">
              <a:rPr lang="en-US" smtClean="0"/>
              <a:t>‹#›</a:t>
            </a:fld>
            <a:endParaRPr lang="en-US"/>
          </a:p>
        </p:txBody>
      </p:sp>
    </p:spTree>
    <p:extLst>
      <p:ext uri="{BB962C8B-B14F-4D97-AF65-F5344CB8AC3E}">
        <p14:creationId xmlns:p14="http://schemas.microsoft.com/office/powerpoint/2010/main" val="284234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1</a:t>
            </a:fld>
            <a:endParaRPr lang="en-US"/>
          </a:p>
        </p:txBody>
      </p:sp>
    </p:spTree>
    <p:extLst>
      <p:ext uri="{BB962C8B-B14F-4D97-AF65-F5344CB8AC3E}">
        <p14:creationId xmlns:p14="http://schemas.microsoft.com/office/powerpoint/2010/main" val="2292282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10</a:t>
            </a:fld>
            <a:endParaRPr lang="en-US"/>
          </a:p>
        </p:txBody>
      </p:sp>
    </p:spTree>
    <p:extLst>
      <p:ext uri="{BB962C8B-B14F-4D97-AF65-F5344CB8AC3E}">
        <p14:creationId xmlns:p14="http://schemas.microsoft.com/office/powerpoint/2010/main" val="1268660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E52D6-7497-E521-FD33-54B35B0950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A2FE2A-0149-01EF-4794-EBF644994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D161D0-79CF-F36A-3317-E3F31B9C7D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E15D53-398B-27DC-3356-4ABE815DC5C4}"/>
              </a:ext>
            </a:extLst>
          </p:cNvPr>
          <p:cNvSpPr>
            <a:spLocks noGrp="1"/>
          </p:cNvSpPr>
          <p:nvPr>
            <p:ph type="sldNum" sz="quarter" idx="5"/>
          </p:nvPr>
        </p:nvSpPr>
        <p:spPr/>
        <p:txBody>
          <a:bodyPr/>
          <a:lstStyle/>
          <a:p>
            <a:fld id="{9C900A82-9926-4DBA-8BA5-A22EEB8ACF8E}" type="slidenum">
              <a:rPr lang="en-US" smtClean="0"/>
              <a:t>11</a:t>
            </a:fld>
            <a:endParaRPr lang="en-US"/>
          </a:p>
        </p:txBody>
      </p:sp>
    </p:spTree>
    <p:extLst>
      <p:ext uri="{BB962C8B-B14F-4D97-AF65-F5344CB8AC3E}">
        <p14:creationId xmlns:p14="http://schemas.microsoft.com/office/powerpoint/2010/main" val="1008935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84FD4-66F9-CCD6-8D4B-E6B19E669E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4A5502-3AA5-0C9D-0772-CB16101788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8BB0C0-DBA2-68D8-00BA-66904FC7AA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74139D-080C-0EE5-E182-791DCF669A02}"/>
              </a:ext>
            </a:extLst>
          </p:cNvPr>
          <p:cNvSpPr>
            <a:spLocks noGrp="1"/>
          </p:cNvSpPr>
          <p:nvPr>
            <p:ph type="sldNum" sz="quarter" idx="5"/>
          </p:nvPr>
        </p:nvSpPr>
        <p:spPr/>
        <p:txBody>
          <a:bodyPr/>
          <a:lstStyle/>
          <a:p>
            <a:fld id="{9C900A82-9926-4DBA-8BA5-A22EEB8ACF8E}" type="slidenum">
              <a:rPr lang="en-US" smtClean="0"/>
              <a:t>12</a:t>
            </a:fld>
            <a:endParaRPr lang="en-US"/>
          </a:p>
        </p:txBody>
      </p:sp>
    </p:spTree>
    <p:extLst>
      <p:ext uri="{BB962C8B-B14F-4D97-AF65-F5344CB8AC3E}">
        <p14:creationId xmlns:p14="http://schemas.microsoft.com/office/powerpoint/2010/main" val="2380994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D101-17DF-C4B0-DE04-04D9BA3952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40EBD2-E25B-EE52-2095-551FC64F50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F01634-AF5E-0565-38DB-FE7984D67B5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149032-47FE-24B9-FAD2-B5867DA0C5D8}"/>
              </a:ext>
            </a:extLst>
          </p:cNvPr>
          <p:cNvSpPr>
            <a:spLocks noGrp="1"/>
          </p:cNvSpPr>
          <p:nvPr>
            <p:ph type="sldNum" sz="quarter" idx="5"/>
          </p:nvPr>
        </p:nvSpPr>
        <p:spPr/>
        <p:txBody>
          <a:bodyPr/>
          <a:lstStyle/>
          <a:p>
            <a:fld id="{9C900A82-9926-4DBA-8BA5-A22EEB8ACF8E}" type="slidenum">
              <a:rPr lang="en-US" smtClean="0"/>
              <a:t>13</a:t>
            </a:fld>
            <a:endParaRPr lang="en-US"/>
          </a:p>
        </p:txBody>
      </p:sp>
    </p:spTree>
    <p:extLst>
      <p:ext uri="{BB962C8B-B14F-4D97-AF65-F5344CB8AC3E}">
        <p14:creationId xmlns:p14="http://schemas.microsoft.com/office/powerpoint/2010/main" val="302658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4DF2E-8BB4-9422-1A3B-C700BF0EE1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929B9A-E074-2735-99D1-6F9CFADA2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32937F-FCAA-9128-0461-2053A9E1DE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678B60-6BB0-A2BF-0EC9-EE6C229459BA}"/>
              </a:ext>
            </a:extLst>
          </p:cNvPr>
          <p:cNvSpPr>
            <a:spLocks noGrp="1"/>
          </p:cNvSpPr>
          <p:nvPr>
            <p:ph type="sldNum" sz="quarter" idx="5"/>
          </p:nvPr>
        </p:nvSpPr>
        <p:spPr/>
        <p:txBody>
          <a:bodyPr/>
          <a:lstStyle/>
          <a:p>
            <a:fld id="{9C900A82-9926-4DBA-8BA5-A22EEB8ACF8E}" type="slidenum">
              <a:rPr lang="en-US" smtClean="0"/>
              <a:t>14</a:t>
            </a:fld>
            <a:endParaRPr lang="en-US"/>
          </a:p>
        </p:txBody>
      </p:sp>
    </p:spTree>
    <p:extLst>
      <p:ext uri="{BB962C8B-B14F-4D97-AF65-F5344CB8AC3E}">
        <p14:creationId xmlns:p14="http://schemas.microsoft.com/office/powerpoint/2010/main" val="363683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91FDA-2E78-15E4-DB7E-885A7A70F3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1D694F-0659-3DCC-BDEA-FCE0891C08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02D95-2B47-6711-00DC-D117A5719FF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6AB3412-4E16-4BAA-EA98-D41516A1984E}"/>
              </a:ext>
            </a:extLst>
          </p:cNvPr>
          <p:cNvSpPr>
            <a:spLocks noGrp="1"/>
          </p:cNvSpPr>
          <p:nvPr>
            <p:ph type="sldNum" sz="quarter" idx="5"/>
          </p:nvPr>
        </p:nvSpPr>
        <p:spPr/>
        <p:txBody>
          <a:bodyPr/>
          <a:lstStyle/>
          <a:p>
            <a:fld id="{9C900A82-9926-4DBA-8BA5-A22EEB8ACF8E}" type="slidenum">
              <a:rPr lang="en-US" smtClean="0"/>
              <a:t>15</a:t>
            </a:fld>
            <a:endParaRPr lang="en-US"/>
          </a:p>
        </p:txBody>
      </p:sp>
    </p:spTree>
    <p:extLst>
      <p:ext uri="{BB962C8B-B14F-4D97-AF65-F5344CB8AC3E}">
        <p14:creationId xmlns:p14="http://schemas.microsoft.com/office/powerpoint/2010/main" val="1253328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37002-FB4A-8007-DF37-90A9A8B658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70784B-F04F-9ABE-0E05-7FB819218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F663FF-BC05-9E83-9CFC-C17B6DE7B13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D19AE31-B4B7-5318-8F14-C5C12A77CC26}"/>
              </a:ext>
            </a:extLst>
          </p:cNvPr>
          <p:cNvSpPr>
            <a:spLocks noGrp="1"/>
          </p:cNvSpPr>
          <p:nvPr>
            <p:ph type="sldNum" sz="quarter" idx="5"/>
          </p:nvPr>
        </p:nvSpPr>
        <p:spPr/>
        <p:txBody>
          <a:bodyPr/>
          <a:lstStyle/>
          <a:p>
            <a:fld id="{9C900A82-9926-4DBA-8BA5-A22EEB8ACF8E}" type="slidenum">
              <a:rPr lang="en-US" smtClean="0"/>
              <a:t>16</a:t>
            </a:fld>
            <a:endParaRPr lang="en-US"/>
          </a:p>
        </p:txBody>
      </p:sp>
    </p:spTree>
    <p:extLst>
      <p:ext uri="{BB962C8B-B14F-4D97-AF65-F5344CB8AC3E}">
        <p14:creationId xmlns:p14="http://schemas.microsoft.com/office/powerpoint/2010/main" val="3133657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17</a:t>
            </a:fld>
            <a:endParaRPr lang="en-US"/>
          </a:p>
        </p:txBody>
      </p:sp>
    </p:spTree>
    <p:extLst>
      <p:ext uri="{BB962C8B-B14F-4D97-AF65-F5344CB8AC3E}">
        <p14:creationId xmlns:p14="http://schemas.microsoft.com/office/powerpoint/2010/main" val="1599872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2</a:t>
            </a:fld>
            <a:endParaRPr lang="en-US"/>
          </a:p>
        </p:txBody>
      </p:sp>
    </p:spTree>
    <p:extLst>
      <p:ext uri="{BB962C8B-B14F-4D97-AF65-F5344CB8AC3E}">
        <p14:creationId xmlns:p14="http://schemas.microsoft.com/office/powerpoint/2010/main" val="2196618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D2989-6E83-B93C-FC3F-5B1796AAF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6F893-3AB7-4E69-2269-0447EAE46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CAE5D1-9877-F0AC-99D3-E2E265ABE4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8732D7-4FB3-1EE3-5B98-EE957A86C836}"/>
              </a:ext>
            </a:extLst>
          </p:cNvPr>
          <p:cNvSpPr>
            <a:spLocks noGrp="1"/>
          </p:cNvSpPr>
          <p:nvPr>
            <p:ph type="sldNum" sz="quarter" idx="5"/>
          </p:nvPr>
        </p:nvSpPr>
        <p:spPr/>
        <p:txBody>
          <a:bodyPr/>
          <a:lstStyle/>
          <a:p>
            <a:fld id="{9C900A82-9926-4DBA-8BA5-A22EEB8ACF8E}" type="slidenum">
              <a:rPr lang="en-US" smtClean="0"/>
              <a:t>3</a:t>
            </a:fld>
            <a:endParaRPr lang="en-US"/>
          </a:p>
        </p:txBody>
      </p:sp>
    </p:spTree>
    <p:extLst>
      <p:ext uri="{BB962C8B-B14F-4D97-AF65-F5344CB8AC3E}">
        <p14:creationId xmlns:p14="http://schemas.microsoft.com/office/powerpoint/2010/main" val="3083775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4</a:t>
            </a:fld>
            <a:endParaRPr lang="en-US"/>
          </a:p>
        </p:txBody>
      </p:sp>
    </p:spTree>
    <p:extLst>
      <p:ext uri="{BB962C8B-B14F-4D97-AF65-F5344CB8AC3E}">
        <p14:creationId xmlns:p14="http://schemas.microsoft.com/office/powerpoint/2010/main" val="509189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5</a:t>
            </a:fld>
            <a:endParaRPr lang="en-US"/>
          </a:p>
        </p:txBody>
      </p:sp>
    </p:spTree>
    <p:extLst>
      <p:ext uri="{BB962C8B-B14F-4D97-AF65-F5344CB8AC3E}">
        <p14:creationId xmlns:p14="http://schemas.microsoft.com/office/powerpoint/2010/main" val="3157934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6</a:t>
            </a:fld>
            <a:endParaRPr lang="en-US"/>
          </a:p>
        </p:txBody>
      </p:sp>
    </p:spTree>
    <p:extLst>
      <p:ext uri="{BB962C8B-B14F-4D97-AF65-F5344CB8AC3E}">
        <p14:creationId xmlns:p14="http://schemas.microsoft.com/office/powerpoint/2010/main" val="4198010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7</a:t>
            </a:fld>
            <a:endParaRPr lang="en-US"/>
          </a:p>
        </p:txBody>
      </p:sp>
    </p:spTree>
    <p:extLst>
      <p:ext uri="{BB962C8B-B14F-4D97-AF65-F5344CB8AC3E}">
        <p14:creationId xmlns:p14="http://schemas.microsoft.com/office/powerpoint/2010/main" val="626382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8</a:t>
            </a:fld>
            <a:endParaRPr lang="en-US"/>
          </a:p>
        </p:txBody>
      </p:sp>
    </p:spTree>
    <p:extLst>
      <p:ext uri="{BB962C8B-B14F-4D97-AF65-F5344CB8AC3E}">
        <p14:creationId xmlns:p14="http://schemas.microsoft.com/office/powerpoint/2010/main" val="607878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9</a:t>
            </a:fld>
            <a:endParaRPr lang="en-US"/>
          </a:p>
        </p:txBody>
      </p:sp>
    </p:spTree>
    <p:extLst>
      <p:ext uri="{BB962C8B-B14F-4D97-AF65-F5344CB8AC3E}">
        <p14:creationId xmlns:p14="http://schemas.microsoft.com/office/powerpoint/2010/main" val="3657124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28672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60109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2875854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08236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42599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70442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20344733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921987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195471-80E6-2173-AB78-E4AE69292A67}"/>
              </a:ext>
              <a:ext uri="{C183D7F6-B498-43B3-948B-1728B52AA6E4}">
                <adec:decorative xmlns:adec="http://schemas.microsoft.com/office/drawing/2017/decorative" val="1"/>
              </a:ext>
            </a:extLst>
          </p:cNvPr>
          <p:cNvGrpSpPr/>
          <p:nvPr userDrawn="1"/>
        </p:nvGrpSpPr>
        <p:grpSpPr>
          <a:xfrm>
            <a:off x="1563663" y="856093"/>
            <a:ext cx="9064674" cy="5145815"/>
            <a:chOff x="1400539" y="700853"/>
            <a:chExt cx="9699638" cy="5506270"/>
          </a:xfrm>
        </p:grpSpPr>
        <p:sp>
          <p:nvSpPr>
            <p:cNvPr id="4" name="Oval 3">
              <a:extLst>
                <a:ext uri="{FF2B5EF4-FFF2-40B4-BE49-F238E27FC236}">
                  <a16:creationId xmlns:a16="http://schemas.microsoft.com/office/drawing/2014/main" id="{F183DD5A-FAA9-3AB5-A277-0BD8F58B7AC9}"/>
                </a:ext>
              </a:extLst>
            </p:cNvPr>
            <p:cNvSpPr/>
            <p:nvPr userDrawn="1"/>
          </p:nvSpPr>
          <p:spPr>
            <a:xfrm>
              <a:off x="1400539" y="700853"/>
              <a:ext cx="5506270" cy="5506270"/>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2BF3AA-2377-DDB1-A0FA-B1CEAEC0FCE9}"/>
                </a:ext>
              </a:extLst>
            </p:cNvPr>
            <p:cNvSpPr/>
            <p:nvPr userDrawn="1"/>
          </p:nvSpPr>
          <p:spPr>
            <a:xfrm>
              <a:off x="5593907" y="700853"/>
              <a:ext cx="5506270" cy="550627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D1324873-CBF5-A3C4-2FED-7A74AB030421}"/>
                </a:ext>
              </a:extLst>
            </p:cNvPr>
            <p:cNvSpPr/>
            <p:nvPr userDrawn="1"/>
          </p:nvSpPr>
          <p:spPr>
            <a:xfrm>
              <a:off x="5593907" y="1672186"/>
              <a:ext cx="1312902" cy="3563605"/>
            </a:xfrm>
            <a:custGeom>
              <a:avLst/>
              <a:gdLst>
                <a:gd name="connsiteX0" fmla="*/ 656451 w 1312902"/>
                <a:gd name="connsiteY0" fmla="*/ 0 h 3563605"/>
                <a:gd name="connsiteX1" fmla="*/ 684220 w 1312902"/>
                <a:gd name="connsiteY1" fmla="*/ 30553 h 3563605"/>
                <a:gd name="connsiteX2" fmla="*/ 1312902 w 1312902"/>
                <a:gd name="connsiteY2" fmla="*/ 1781802 h 3563605"/>
                <a:gd name="connsiteX3" fmla="*/ 684220 w 1312902"/>
                <a:gd name="connsiteY3" fmla="*/ 3533052 h 3563605"/>
                <a:gd name="connsiteX4" fmla="*/ 656451 w 1312902"/>
                <a:gd name="connsiteY4" fmla="*/ 3563605 h 3563605"/>
                <a:gd name="connsiteX5" fmla="*/ 628683 w 1312902"/>
                <a:gd name="connsiteY5" fmla="*/ 3533052 h 3563605"/>
                <a:gd name="connsiteX6" fmla="*/ 0 w 1312902"/>
                <a:gd name="connsiteY6" fmla="*/ 1781802 h 3563605"/>
                <a:gd name="connsiteX7" fmla="*/ 628683 w 1312902"/>
                <a:gd name="connsiteY7" fmla="*/ 30553 h 356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02" h="3563605">
                  <a:moveTo>
                    <a:pt x="656451" y="0"/>
                  </a:moveTo>
                  <a:lnTo>
                    <a:pt x="684220" y="30553"/>
                  </a:lnTo>
                  <a:cubicBezTo>
                    <a:pt x="1076971" y="506457"/>
                    <a:pt x="1312902" y="1116577"/>
                    <a:pt x="1312902" y="1781802"/>
                  </a:cubicBezTo>
                  <a:cubicBezTo>
                    <a:pt x="1312902" y="2447027"/>
                    <a:pt x="1076971" y="3057147"/>
                    <a:pt x="684220" y="3533052"/>
                  </a:cubicBezTo>
                  <a:lnTo>
                    <a:pt x="656451" y="3563605"/>
                  </a:lnTo>
                  <a:lnTo>
                    <a:pt x="628683" y="3533052"/>
                  </a:lnTo>
                  <a:cubicBezTo>
                    <a:pt x="235932" y="3057147"/>
                    <a:pt x="0" y="2447027"/>
                    <a:pt x="0" y="1781802"/>
                  </a:cubicBezTo>
                  <a:cubicBezTo>
                    <a:pt x="0" y="1116577"/>
                    <a:pt x="235932" y="506457"/>
                    <a:pt x="628683" y="30553"/>
                  </a:cubicBezTo>
                  <a:close/>
                </a:path>
              </a:pathLst>
            </a:custGeom>
            <a:solidFill>
              <a:schemeClr val="accent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ctrTitle" hasCustomPrompt="1"/>
          </p:nvPr>
        </p:nvSpPr>
        <p:spPr>
          <a:xfrm>
            <a:off x="685799" y="685799"/>
            <a:ext cx="10058397" cy="4572000"/>
          </a:xfrm>
        </p:spPr>
        <p:txBody>
          <a:bodyPr lIns="0" tIns="0" rIns="0" bIns="0" anchor="t" anchorCtr="0">
            <a:noAutofit/>
          </a:bodyPr>
          <a:lstStyle>
            <a:lvl1pPr algn="l">
              <a:lnSpc>
                <a:spcPct val="100000"/>
              </a:lnSpc>
              <a:defRPr sz="7500" b="1" cap="none" spc="50" baseline="0">
                <a:solidFill>
                  <a:schemeClr val="tx1">
                    <a:lumMod val="85000"/>
                    <a:lumOff val="15000"/>
                  </a:schemeClr>
                </a:solidFill>
              </a:defRPr>
            </a:lvl1pPr>
          </a:lstStyle>
          <a:p>
            <a:r>
              <a:rPr lang="en-US"/>
              <a:t>Click to add title</a:t>
            </a:r>
          </a:p>
        </p:txBody>
      </p:sp>
      <p:grpSp>
        <p:nvGrpSpPr>
          <p:cNvPr id="15" name="Group 14">
            <a:extLst>
              <a:ext uri="{FF2B5EF4-FFF2-40B4-BE49-F238E27FC236}">
                <a16:creationId xmlns:a16="http://schemas.microsoft.com/office/drawing/2014/main" id="{E5D51DDB-9673-3EB3-5A4C-FC9A8E5EB2C4}"/>
              </a:ext>
              <a:ext uri="{C183D7F6-B498-43B3-948B-1728B52AA6E4}">
                <adec:decorative xmlns:adec="http://schemas.microsoft.com/office/drawing/2017/decorative" val="1"/>
              </a:ext>
            </a:extLst>
          </p:cNvPr>
          <p:cNvGrpSpPr/>
          <p:nvPr userDrawn="1"/>
        </p:nvGrpSpPr>
        <p:grpSpPr>
          <a:xfrm>
            <a:off x="10830496" y="760864"/>
            <a:ext cx="602728" cy="596004"/>
            <a:chOff x="11118823" y="513726"/>
            <a:chExt cx="602728" cy="596004"/>
          </a:xfrm>
        </p:grpSpPr>
        <p:cxnSp>
          <p:nvCxnSpPr>
            <p:cNvPr id="16" name="Straight Connector 15">
              <a:extLst>
                <a:ext uri="{FF2B5EF4-FFF2-40B4-BE49-F238E27FC236}">
                  <a16:creationId xmlns:a16="http://schemas.microsoft.com/office/drawing/2014/main" id="{4BC1B833-D0D3-F240-EFE9-6CA718F4FC37}"/>
                </a:ext>
              </a:extLst>
            </p:cNvPr>
            <p:cNvCxnSpPr>
              <a:cxnSpLocks/>
            </p:cNvCxnSpPr>
            <p:nvPr/>
          </p:nvCxnSpPr>
          <p:spPr>
            <a:xfrm>
              <a:off x="11165541" y="513726"/>
              <a:ext cx="549286" cy="0"/>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7E45EA-B5EA-7651-5C44-B45F5739233C}"/>
                </a:ext>
              </a:extLst>
            </p:cNvPr>
            <p:cNvCxnSpPr>
              <a:cxnSpLocks/>
            </p:cNvCxnSpPr>
            <p:nvPr/>
          </p:nvCxnSpPr>
          <p:spPr>
            <a:xfrm>
              <a:off x="11721551" y="513726"/>
              <a:ext cx="0" cy="544109"/>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C7A966-3CEC-757D-106F-9E4061AA39B3}"/>
                </a:ext>
              </a:extLst>
            </p:cNvPr>
            <p:cNvCxnSpPr>
              <a:cxnSpLocks/>
            </p:cNvCxnSpPr>
            <p:nvPr/>
          </p:nvCxnSpPr>
          <p:spPr>
            <a:xfrm flipV="1">
              <a:off x="11118823" y="570368"/>
              <a:ext cx="539362" cy="539362"/>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E15B6928-C16A-14F7-594D-C117C2FFA249}"/>
              </a:ext>
              <a:ext uri="{C183D7F6-B498-43B3-948B-1728B52AA6E4}">
                <adec:decorative xmlns:adec="http://schemas.microsoft.com/office/drawing/2017/decorative" val="1"/>
              </a:ext>
            </a:extLst>
          </p:cNvPr>
          <p:cNvCxnSpPr>
            <a:cxnSpLocks/>
          </p:cNvCxnSpPr>
          <p:nvPr userDrawn="1"/>
        </p:nvCxnSpPr>
        <p:spPr>
          <a:xfrm>
            <a:off x="685800" y="6413944"/>
            <a:ext cx="10820399"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133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2"/>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FB062180-6901-78B5-8F7B-76665DF86085}"/>
              </a:ext>
              <a:ext uri="{C183D7F6-B498-43B3-948B-1728B52AA6E4}">
                <adec:decorative xmlns:adec="http://schemas.microsoft.com/office/drawing/2017/decorative" val="1"/>
              </a:ext>
            </a:extLst>
          </p:cNvPr>
          <p:cNvSpPr/>
          <p:nvPr userDrawn="1"/>
        </p:nvSpPr>
        <p:spPr>
          <a:xfrm rot="5400000">
            <a:off x="4074761" y="-551669"/>
            <a:ext cx="4042479" cy="5145816"/>
          </a:xfrm>
          <a:custGeom>
            <a:avLst/>
            <a:gdLst>
              <a:gd name="connsiteX0" fmla="*/ 0 w 4042479"/>
              <a:gd name="connsiteY0" fmla="*/ 4683197 h 5145816"/>
              <a:gd name="connsiteX1" fmla="*/ 0 w 4042479"/>
              <a:gd name="connsiteY1" fmla="*/ 462619 h 5145816"/>
              <a:gd name="connsiteX2" fmla="*/ 31034 w 4042479"/>
              <a:gd name="connsiteY2" fmla="*/ 439413 h 5145816"/>
              <a:gd name="connsiteX3" fmla="*/ 1469571 w 4042479"/>
              <a:gd name="connsiteY3" fmla="*/ 0 h 5145816"/>
              <a:gd name="connsiteX4" fmla="*/ 4042479 w 4042479"/>
              <a:gd name="connsiteY4" fmla="*/ 2572908 h 5145816"/>
              <a:gd name="connsiteX5" fmla="*/ 1469571 w 4042479"/>
              <a:gd name="connsiteY5" fmla="*/ 5145816 h 5145816"/>
              <a:gd name="connsiteX6" fmla="*/ 31034 w 4042479"/>
              <a:gd name="connsiteY6" fmla="*/ 4706404 h 514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2479" h="5145816">
                <a:moveTo>
                  <a:pt x="0" y="4683197"/>
                </a:moveTo>
                <a:lnTo>
                  <a:pt x="0" y="462619"/>
                </a:lnTo>
                <a:lnTo>
                  <a:pt x="31034" y="439413"/>
                </a:lnTo>
                <a:cubicBezTo>
                  <a:pt x="441673" y="161990"/>
                  <a:pt x="936704" y="0"/>
                  <a:pt x="1469571" y="0"/>
                </a:cubicBezTo>
                <a:cubicBezTo>
                  <a:pt x="2890549" y="0"/>
                  <a:pt x="4042479" y="1151930"/>
                  <a:pt x="4042479" y="2572908"/>
                </a:cubicBezTo>
                <a:cubicBezTo>
                  <a:pt x="4042479" y="3993886"/>
                  <a:pt x="2890549" y="5145816"/>
                  <a:pt x="1469571" y="5145816"/>
                </a:cubicBezTo>
                <a:cubicBezTo>
                  <a:pt x="936704" y="5145816"/>
                  <a:pt x="441672" y="4983826"/>
                  <a:pt x="31034" y="4706404"/>
                </a:cubicBezTo>
                <a:close/>
              </a:path>
            </a:pathLst>
          </a:cu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0">
            <a:extLst>
              <a:ext uri="{FF2B5EF4-FFF2-40B4-BE49-F238E27FC236}">
                <a16:creationId xmlns:a16="http://schemas.microsoft.com/office/drawing/2014/main" id="{4E5909B6-3BD3-89A6-C532-2485920A25E0}"/>
              </a:ext>
              <a:ext uri="{C183D7F6-B498-43B3-948B-1728B52AA6E4}">
                <adec:decorative xmlns:adec="http://schemas.microsoft.com/office/drawing/2017/decorative" val="1"/>
              </a:ext>
            </a:extLst>
          </p:cNvPr>
          <p:cNvSpPr/>
          <p:nvPr userDrawn="1"/>
        </p:nvSpPr>
        <p:spPr>
          <a:xfrm rot="5400000">
            <a:off x="4074762" y="2263853"/>
            <a:ext cx="4042477" cy="5145816"/>
          </a:xfrm>
          <a:custGeom>
            <a:avLst/>
            <a:gdLst>
              <a:gd name="connsiteX0" fmla="*/ 0 w 4042477"/>
              <a:gd name="connsiteY0" fmla="*/ 2572908 h 5145816"/>
              <a:gd name="connsiteX1" fmla="*/ 2572908 w 4042477"/>
              <a:gd name="connsiteY1" fmla="*/ 0 h 5145816"/>
              <a:gd name="connsiteX2" fmla="*/ 4011446 w 4042477"/>
              <a:gd name="connsiteY2" fmla="*/ 439412 h 5145816"/>
              <a:gd name="connsiteX3" fmla="*/ 4042477 w 4042477"/>
              <a:gd name="connsiteY3" fmla="*/ 462617 h 5145816"/>
              <a:gd name="connsiteX4" fmla="*/ 4042477 w 4042477"/>
              <a:gd name="connsiteY4" fmla="*/ 4683199 h 5145816"/>
              <a:gd name="connsiteX5" fmla="*/ 4011445 w 4042477"/>
              <a:gd name="connsiteY5" fmla="*/ 4706404 h 5145816"/>
              <a:gd name="connsiteX6" fmla="*/ 2572908 w 4042477"/>
              <a:gd name="connsiteY6" fmla="*/ 5145816 h 5145816"/>
              <a:gd name="connsiteX7" fmla="*/ 0 w 4042477"/>
              <a:gd name="connsiteY7" fmla="*/ 2572908 h 514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2477" h="5145816">
                <a:moveTo>
                  <a:pt x="0" y="2572908"/>
                </a:moveTo>
                <a:cubicBezTo>
                  <a:pt x="0" y="1151930"/>
                  <a:pt x="1151930" y="0"/>
                  <a:pt x="2572908" y="0"/>
                </a:cubicBezTo>
                <a:cubicBezTo>
                  <a:pt x="3105775" y="0"/>
                  <a:pt x="3600807" y="161990"/>
                  <a:pt x="4011446" y="439412"/>
                </a:cubicBezTo>
                <a:lnTo>
                  <a:pt x="4042477" y="462617"/>
                </a:lnTo>
                <a:lnTo>
                  <a:pt x="4042477" y="4683199"/>
                </a:lnTo>
                <a:lnTo>
                  <a:pt x="4011445" y="4706404"/>
                </a:lnTo>
                <a:cubicBezTo>
                  <a:pt x="3600806" y="4983826"/>
                  <a:pt x="3105775" y="5145816"/>
                  <a:pt x="2572908" y="5145816"/>
                </a:cubicBezTo>
                <a:cubicBezTo>
                  <a:pt x="1151930" y="5145816"/>
                  <a:pt x="0" y="3993886"/>
                  <a:pt x="0" y="2572908"/>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7">
            <a:extLst>
              <a:ext uri="{FF2B5EF4-FFF2-40B4-BE49-F238E27FC236}">
                <a16:creationId xmlns:a16="http://schemas.microsoft.com/office/drawing/2014/main" id="{D1324873-CBF5-A3C4-2FED-7A74AB030421}"/>
              </a:ext>
              <a:ext uri="{C183D7F6-B498-43B3-948B-1728B52AA6E4}">
                <adec:decorative xmlns:adec="http://schemas.microsoft.com/office/drawing/2017/decorative" val="1"/>
              </a:ext>
            </a:extLst>
          </p:cNvPr>
          <p:cNvSpPr/>
          <p:nvPr userDrawn="1"/>
        </p:nvSpPr>
        <p:spPr>
          <a:xfrm rot="5400000">
            <a:off x="5482522" y="1763840"/>
            <a:ext cx="1226956" cy="3330322"/>
          </a:xfrm>
          <a:custGeom>
            <a:avLst/>
            <a:gdLst>
              <a:gd name="connsiteX0" fmla="*/ 656451 w 1312902"/>
              <a:gd name="connsiteY0" fmla="*/ 0 h 3563605"/>
              <a:gd name="connsiteX1" fmla="*/ 684220 w 1312902"/>
              <a:gd name="connsiteY1" fmla="*/ 30553 h 3563605"/>
              <a:gd name="connsiteX2" fmla="*/ 1312902 w 1312902"/>
              <a:gd name="connsiteY2" fmla="*/ 1781802 h 3563605"/>
              <a:gd name="connsiteX3" fmla="*/ 684220 w 1312902"/>
              <a:gd name="connsiteY3" fmla="*/ 3533052 h 3563605"/>
              <a:gd name="connsiteX4" fmla="*/ 656451 w 1312902"/>
              <a:gd name="connsiteY4" fmla="*/ 3563605 h 3563605"/>
              <a:gd name="connsiteX5" fmla="*/ 628683 w 1312902"/>
              <a:gd name="connsiteY5" fmla="*/ 3533052 h 3563605"/>
              <a:gd name="connsiteX6" fmla="*/ 0 w 1312902"/>
              <a:gd name="connsiteY6" fmla="*/ 1781802 h 3563605"/>
              <a:gd name="connsiteX7" fmla="*/ 628683 w 1312902"/>
              <a:gd name="connsiteY7" fmla="*/ 30553 h 356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02" h="3563605">
                <a:moveTo>
                  <a:pt x="656451" y="0"/>
                </a:moveTo>
                <a:lnTo>
                  <a:pt x="684220" y="30553"/>
                </a:lnTo>
                <a:cubicBezTo>
                  <a:pt x="1076971" y="506457"/>
                  <a:pt x="1312902" y="1116577"/>
                  <a:pt x="1312902" y="1781802"/>
                </a:cubicBezTo>
                <a:cubicBezTo>
                  <a:pt x="1312902" y="2447027"/>
                  <a:pt x="1076971" y="3057147"/>
                  <a:pt x="684220" y="3533052"/>
                </a:cubicBezTo>
                <a:lnTo>
                  <a:pt x="656451" y="3563605"/>
                </a:lnTo>
                <a:lnTo>
                  <a:pt x="628683" y="3533052"/>
                </a:lnTo>
                <a:cubicBezTo>
                  <a:pt x="235932" y="3057147"/>
                  <a:pt x="0" y="2447027"/>
                  <a:pt x="0" y="1781802"/>
                </a:cubicBezTo>
                <a:cubicBezTo>
                  <a:pt x="0" y="1116577"/>
                  <a:pt x="235932" y="506457"/>
                  <a:pt x="628683" y="30553"/>
                </a:cubicBezTo>
                <a:close/>
              </a:path>
            </a:pathLst>
          </a:custGeom>
          <a:solidFill>
            <a:schemeClr val="accent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hasCustomPrompt="1"/>
          </p:nvPr>
        </p:nvSpPr>
        <p:spPr>
          <a:xfrm>
            <a:off x="685799" y="685798"/>
            <a:ext cx="10058400" cy="4572000"/>
          </a:xfrm>
        </p:spPr>
        <p:txBody>
          <a:bodyPr lIns="0" tIns="0" rIns="0" bIns="0" anchor="t" anchorCtr="0">
            <a:noAutofit/>
          </a:bodyPr>
          <a:lstStyle>
            <a:lvl1pPr algn="l">
              <a:lnSpc>
                <a:spcPct val="100000"/>
              </a:lnSpc>
              <a:defRPr sz="7500" b="1" cap="none" spc="50" baseline="0">
                <a:solidFill>
                  <a:schemeClr val="tx1">
                    <a:lumMod val="85000"/>
                    <a:lumOff val="15000"/>
                  </a:schemeClr>
                </a:solidFill>
              </a:defRPr>
            </a:lvl1pPr>
          </a:lstStyle>
          <a:p>
            <a:r>
              <a:rPr lang="en-US"/>
              <a:t>Click to add title</a:t>
            </a:r>
          </a:p>
        </p:txBody>
      </p:sp>
      <p:sp>
        <p:nvSpPr>
          <p:cNvPr id="3" name="Subtitle 2"/>
          <p:cNvSpPr>
            <a:spLocks noGrp="1"/>
          </p:cNvSpPr>
          <p:nvPr>
            <p:ph type="subTitle" idx="1" hasCustomPrompt="1"/>
          </p:nvPr>
        </p:nvSpPr>
        <p:spPr>
          <a:xfrm>
            <a:off x="685799" y="5267956"/>
            <a:ext cx="10058400" cy="914400"/>
          </a:xfrm>
        </p:spPr>
        <p:txBody>
          <a:bodyPr lIns="0" tIns="0" rIns="0" bIns="0" anchor="b" anchorCtr="0">
            <a:normAutofit/>
          </a:bodyPr>
          <a:lstStyle>
            <a:lvl1pPr marL="0" indent="0" algn="l">
              <a:buNone/>
              <a:defRPr sz="3600" b="1">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add subtitle</a:t>
            </a:r>
          </a:p>
        </p:txBody>
      </p:sp>
      <p:grpSp>
        <p:nvGrpSpPr>
          <p:cNvPr id="15" name="Group 14">
            <a:extLst>
              <a:ext uri="{FF2B5EF4-FFF2-40B4-BE49-F238E27FC236}">
                <a16:creationId xmlns:a16="http://schemas.microsoft.com/office/drawing/2014/main" id="{E5D51DDB-9673-3EB3-5A4C-FC9A8E5EB2C4}"/>
              </a:ext>
              <a:ext uri="{C183D7F6-B498-43B3-948B-1728B52AA6E4}">
                <adec:decorative xmlns:adec="http://schemas.microsoft.com/office/drawing/2017/decorative" val="1"/>
              </a:ext>
            </a:extLst>
          </p:cNvPr>
          <p:cNvGrpSpPr/>
          <p:nvPr userDrawn="1"/>
        </p:nvGrpSpPr>
        <p:grpSpPr>
          <a:xfrm>
            <a:off x="10830496" y="760864"/>
            <a:ext cx="602728" cy="596004"/>
            <a:chOff x="11118823" y="513726"/>
            <a:chExt cx="602728" cy="596004"/>
          </a:xfrm>
        </p:grpSpPr>
        <p:cxnSp>
          <p:nvCxnSpPr>
            <p:cNvPr id="16" name="Straight Connector 15">
              <a:extLst>
                <a:ext uri="{FF2B5EF4-FFF2-40B4-BE49-F238E27FC236}">
                  <a16:creationId xmlns:a16="http://schemas.microsoft.com/office/drawing/2014/main" id="{4BC1B833-D0D3-F240-EFE9-6CA718F4FC37}"/>
                </a:ext>
              </a:extLst>
            </p:cNvPr>
            <p:cNvCxnSpPr>
              <a:cxnSpLocks/>
            </p:cNvCxnSpPr>
            <p:nvPr/>
          </p:nvCxnSpPr>
          <p:spPr>
            <a:xfrm>
              <a:off x="11165541" y="513726"/>
              <a:ext cx="549286" cy="0"/>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7E45EA-B5EA-7651-5C44-B45F5739233C}"/>
                </a:ext>
              </a:extLst>
            </p:cNvPr>
            <p:cNvCxnSpPr>
              <a:cxnSpLocks/>
            </p:cNvCxnSpPr>
            <p:nvPr/>
          </p:nvCxnSpPr>
          <p:spPr>
            <a:xfrm>
              <a:off x="11721551" y="513726"/>
              <a:ext cx="0" cy="544109"/>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C7A966-3CEC-757D-106F-9E4061AA39B3}"/>
                </a:ext>
              </a:extLst>
            </p:cNvPr>
            <p:cNvCxnSpPr>
              <a:cxnSpLocks/>
            </p:cNvCxnSpPr>
            <p:nvPr/>
          </p:nvCxnSpPr>
          <p:spPr>
            <a:xfrm flipV="1">
              <a:off x="11118823" y="570368"/>
              <a:ext cx="539362" cy="539362"/>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E15B6928-C16A-14F7-594D-C117C2FFA249}"/>
              </a:ext>
              <a:ext uri="{C183D7F6-B498-43B3-948B-1728B52AA6E4}">
                <adec:decorative xmlns:adec="http://schemas.microsoft.com/office/drawing/2017/decorative" val="1"/>
              </a:ext>
            </a:extLst>
          </p:cNvPr>
          <p:cNvCxnSpPr>
            <a:cxnSpLocks/>
          </p:cNvCxnSpPr>
          <p:nvPr userDrawn="1"/>
        </p:nvCxnSpPr>
        <p:spPr>
          <a:xfrm>
            <a:off x="685800" y="6413944"/>
            <a:ext cx="10820399"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0503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Title and Image">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5D51DDB-9673-3EB3-5A4C-FC9A8E5EB2C4}"/>
              </a:ext>
              <a:ext uri="{C183D7F6-B498-43B3-948B-1728B52AA6E4}">
                <adec:decorative xmlns:adec="http://schemas.microsoft.com/office/drawing/2017/decorative" val="1"/>
              </a:ext>
            </a:extLst>
          </p:cNvPr>
          <p:cNvGrpSpPr/>
          <p:nvPr userDrawn="1"/>
        </p:nvGrpSpPr>
        <p:grpSpPr>
          <a:xfrm>
            <a:off x="10830496" y="760864"/>
            <a:ext cx="602728" cy="596004"/>
            <a:chOff x="11118823" y="513726"/>
            <a:chExt cx="602728" cy="596004"/>
          </a:xfrm>
        </p:grpSpPr>
        <p:cxnSp>
          <p:nvCxnSpPr>
            <p:cNvPr id="16" name="Straight Connector 15">
              <a:extLst>
                <a:ext uri="{FF2B5EF4-FFF2-40B4-BE49-F238E27FC236}">
                  <a16:creationId xmlns:a16="http://schemas.microsoft.com/office/drawing/2014/main" id="{4BC1B833-D0D3-F240-EFE9-6CA718F4FC37}"/>
                </a:ext>
              </a:extLst>
            </p:cNvPr>
            <p:cNvCxnSpPr>
              <a:cxnSpLocks/>
            </p:cNvCxnSpPr>
            <p:nvPr/>
          </p:nvCxnSpPr>
          <p:spPr>
            <a:xfrm>
              <a:off x="11165541" y="513726"/>
              <a:ext cx="549286" cy="0"/>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7E45EA-B5EA-7651-5C44-B45F5739233C}"/>
                </a:ext>
              </a:extLst>
            </p:cNvPr>
            <p:cNvCxnSpPr>
              <a:cxnSpLocks/>
            </p:cNvCxnSpPr>
            <p:nvPr/>
          </p:nvCxnSpPr>
          <p:spPr>
            <a:xfrm>
              <a:off x="11721551" y="513726"/>
              <a:ext cx="0" cy="544109"/>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C7A966-3CEC-757D-106F-9E4061AA39B3}"/>
                </a:ext>
              </a:extLst>
            </p:cNvPr>
            <p:cNvCxnSpPr>
              <a:cxnSpLocks/>
            </p:cNvCxnSpPr>
            <p:nvPr/>
          </p:nvCxnSpPr>
          <p:spPr>
            <a:xfrm flipV="1">
              <a:off x="11118823" y="570368"/>
              <a:ext cx="539362" cy="539362"/>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E15B6928-C16A-14F7-594D-C117C2FFA249}"/>
              </a:ext>
              <a:ext uri="{C183D7F6-B498-43B3-948B-1728B52AA6E4}">
                <adec:decorative xmlns:adec="http://schemas.microsoft.com/office/drawing/2017/decorative" val="1"/>
              </a:ext>
            </a:extLst>
          </p:cNvPr>
          <p:cNvCxnSpPr>
            <a:cxnSpLocks/>
          </p:cNvCxnSpPr>
          <p:nvPr userDrawn="1"/>
        </p:nvCxnSpPr>
        <p:spPr>
          <a:xfrm>
            <a:off x="685800" y="6413944"/>
            <a:ext cx="10820399"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85531A5-E0BC-2493-B1DF-7FDEBBD00DF4}"/>
              </a:ext>
              <a:ext uri="{C183D7F6-B498-43B3-948B-1728B52AA6E4}">
                <adec:decorative xmlns:adec="http://schemas.microsoft.com/office/drawing/2017/decorative" val="1"/>
              </a:ext>
            </a:extLst>
          </p:cNvPr>
          <p:cNvGrpSpPr/>
          <p:nvPr userDrawn="1"/>
        </p:nvGrpSpPr>
        <p:grpSpPr>
          <a:xfrm flipH="1">
            <a:off x="0" y="856093"/>
            <a:ext cx="5791637" cy="5145815"/>
            <a:chOff x="6400363" y="856093"/>
            <a:chExt cx="5791637" cy="5145815"/>
          </a:xfrm>
        </p:grpSpPr>
        <p:sp>
          <p:nvSpPr>
            <p:cNvPr id="21" name="Oval 20">
              <a:extLst>
                <a:ext uri="{FF2B5EF4-FFF2-40B4-BE49-F238E27FC236}">
                  <a16:creationId xmlns:a16="http://schemas.microsoft.com/office/drawing/2014/main" id="{59204924-0071-7102-F00E-8494C96FA10C}"/>
                </a:ext>
              </a:extLst>
            </p:cNvPr>
            <p:cNvSpPr/>
            <p:nvPr userDrawn="1"/>
          </p:nvSpPr>
          <p:spPr>
            <a:xfrm flipH="1">
              <a:off x="6400363" y="856093"/>
              <a:ext cx="5145815" cy="5145815"/>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EC3D4C6F-59E1-AAC8-F730-988C9DA079C9}"/>
                </a:ext>
              </a:extLst>
            </p:cNvPr>
            <p:cNvSpPr/>
            <p:nvPr userDrawn="1"/>
          </p:nvSpPr>
          <p:spPr>
            <a:xfrm flipH="1">
              <a:off x="10319220" y="953697"/>
              <a:ext cx="1872780" cy="4949246"/>
            </a:xfrm>
            <a:custGeom>
              <a:avLst/>
              <a:gdLst>
                <a:gd name="connsiteX0" fmla="*/ 0 w 1872780"/>
                <a:gd name="connsiteY0" fmla="*/ 0 h 4949246"/>
                <a:gd name="connsiteX1" fmla="*/ 0 w 1872780"/>
                <a:gd name="connsiteY1" fmla="*/ 4949246 h 4949246"/>
                <a:gd name="connsiteX2" fmla="*/ 64976 w 1872780"/>
                <a:gd name="connsiteY2" fmla="*/ 4932538 h 4949246"/>
                <a:gd name="connsiteX3" fmla="*/ 1872780 w 1872780"/>
                <a:gd name="connsiteY3" fmla="*/ 2475303 h 4949246"/>
                <a:gd name="connsiteX4" fmla="*/ 936480 w 1872780"/>
                <a:gd name="connsiteY4" fmla="*/ 489922 h 4949246"/>
                <a:gd name="connsiteX5" fmla="*/ 816865 w 1872780"/>
                <a:gd name="connsiteY5" fmla="*/ 400475 h 4949246"/>
                <a:gd name="connsiteX6" fmla="*/ 816865 w 1872780"/>
                <a:gd name="connsiteY6" fmla="*/ 403694 h 4949246"/>
                <a:gd name="connsiteX7" fmla="*/ 688294 w 1872780"/>
                <a:gd name="connsiteY7" fmla="*/ 403694 h 4949246"/>
                <a:gd name="connsiteX8" fmla="*/ 688294 w 1872780"/>
                <a:gd name="connsiteY8" fmla="*/ 311361 h 4949246"/>
                <a:gd name="connsiteX9" fmla="*/ 526273 w 1872780"/>
                <a:gd name="connsiteY9" fmla="*/ 212931 h 4949246"/>
                <a:gd name="connsiteX10" fmla="*/ 95108 w 1872780"/>
                <a:gd name="connsiteY10" fmla="*/ 27645 h 4949246"/>
                <a:gd name="connsiteX0" fmla="*/ 0 w 1872780"/>
                <a:gd name="connsiteY0" fmla="*/ 0 h 4949246"/>
                <a:gd name="connsiteX1" fmla="*/ 0 w 1872780"/>
                <a:gd name="connsiteY1" fmla="*/ 4949246 h 4949246"/>
                <a:gd name="connsiteX2" fmla="*/ 64976 w 1872780"/>
                <a:gd name="connsiteY2" fmla="*/ 4932538 h 4949246"/>
                <a:gd name="connsiteX3" fmla="*/ 1872780 w 1872780"/>
                <a:gd name="connsiteY3" fmla="*/ 2475303 h 4949246"/>
                <a:gd name="connsiteX4" fmla="*/ 936480 w 1872780"/>
                <a:gd name="connsiteY4" fmla="*/ 489922 h 4949246"/>
                <a:gd name="connsiteX5" fmla="*/ 816865 w 1872780"/>
                <a:gd name="connsiteY5" fmla="*/ 400475 h 4949246"/>
                <a:gd name="connsiteX6" fmla="*/ 816865 w 1872780"/>
                <a:gd name="connsiteY6" fmla="*/ 403694 h 4949246"/>
                <a:gd name="connsiteX7" fmla="*/ 820319 w 1872780"/>
                <a:gd name="connsiteY7" fmla="*/ 335236 h 4949246"/>
                <a:gd name="connsiteX8" fmla="*/ 688294 w 1872780"/>
                <a:gd name="connsiteY8" fmla="*/ 311361 h 4949246"/>
                <a:gd name="connsiteX9" fmla="*/ 526273 w 1872780"/>
                <a:gd name="connsiteY9" fmla="*/ 212931 h 4949246"/>
                <a:gd name="connsiteX10" fmla="*/ 95108 w 1872780"/>
                <a:gd name="connsiteY10" fmla="*/ 27645 h 4949246"/>
                <a:gd name="connsiteX11" fmla="*/ 0 w 1872780"/>
                <a:gd name="connsiteY11" fmla="*/ 0 h 4949246"/>
                <a:gd name="connsiteX0" fmla="*/ 0 w 1872780"/>
                <a:gd name="connsiteY0" fmla="*/ 0 h 4949246"/>
                <a:gd name="connsiteX1" fmla="*/ 0 w 1872780"/>
                <a:gd name="connsiteY1" fmla="*/ 4949246 h 4949246"/>
                <a:gd name="connsiteX2" fmla="*/ 64976 w 1872780"/>
                <a:gd name="connsiteY2" fmla="*/ 4932538 h 4949246"/>
                <a:gd name="connsiteX3" fmla="*/ 1872780 w 1872780"/>
                <a:gd name="connsiteY3" fmla="*/ 2475303 h 4949246"/>
                <a:gd name="connsiteX4" fmla="*/ 936480 w 1872780"/>
                <a:gd name="connsiteY4" fmla="*/ 489922 h 4949246"/>
                <a:gd name="connsiteX5" fmla="*/ 816865 w 1872780"/>
                <a:gd name="connsiteY5" fmla="*/ 400475 h 4949246"/>
                <a:gd name="connsiteX6" fmla="*/ 816865 w 1872780"/>
                <a:gd name="connsiteY6" fmla="*/ 403694 h 4949246"/>
                <a:gd name="connsiteX7" fmla="*/ 688294 w 1872780"/>
                <a:gd name="connsiteY7" fmla="*/ 311361 h 4949246"/>
                <a:gd name="connsiteX8" fmla="*/ 526273 w 1872780"/>
                <a:gd name="connsiteY8" fmla="*/ 212931 h 4949246"/>
                <a:gd name="connsiteX9" fmla="*/ 95108 w 1872780"/>
                <a:gd name="connsiteY9" fmla="*/ 27645 h 4949246"/>
                <a:gd name="connsiteX10" fmla="*/ 0 w 1872780"/>
                <a:gd name="connsiteY10" fmla="*/ 0 h 494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2780" h="4949246">
                  <a:moveTo>
                    <a:pt x="0" y="0"/>
                  </a:moveTo>
                  <a:lnTo>
                    <a:pt x="0" y="4949246"/>
                  </a:lnTo>
                  <a:lnTo>
                    <a:pt x="64976" y="4932538"/>
                  </a:lnTo>
                  <a:cubicBezTo>
                    <a:pt x="1112326" y="4606779"/>
                    <a:pt x="1872780" y="3629848"/>
                    <a:pt x="1872780" y="2475303"/>
                  </a:cubicBezTo>
                  <a:cubicBezTo>
                    <a:pt x="1872780" y="1676003"/>
                    <a:pt x="1508302" y="961831"/>
                    <a:pt x="936480" y="489922"/>
                  </a:cubicBezTo>
                  <a:lnTo>
                    <a:pt x="816865" y="400475"/>
                  </a:lnTo>
                  <a:lnTo>
                    <a:pt x="816865" y="403694"/>
                  </a:lnTo>
                  <a:lnTo>
                    <a:pt x="688294" y="311361"/>
                  </a:lnTo>
                  <a:lnTo>
                    <a:pt x="526273" y="212931"/>
                  </a:lnTo>
                  <a:cubicBezTo>
                    <a:pt x="389561" y="138665"/>
                    <a:pt x="245366" y="76429"/>
                    <a:pt x="95108" y="27645"/>
                  </a:cubicBezTo>
                  <a:lnTo>
                    <a:pt x="0" y="0"/>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1884E397-4075-3615-C87B-9D22754DFD4C}"/>
                </a:ext>
              </a:extLst>
            </p:cNvPr>
            <p:cNvSpPr/>
            <p:nvPr userDrawn="1"/>
          </p:nvSpPr>
          <p:spPr>
            <a:xfrm flipH="1">
              <a:off x="10319222" y="1763840"/>
              <a:ext cx="1226956" cy="3330322"/>
            </a:xfrm>
            <a:custGeom>
              <a:avLst/>
              <a:gdLst>
                <a:gd name="connsiteX0" fmla="*/ 656451 w 1312902"/>
                <a:gd name="connsiteY0" fmla="*/ 0 h 3563605"/>
                <a:gd name="connsiteX1" fmla="*/ 684220 w 1312902"/>
                <a:gd name="connsiteY1" fmla="*/ 30553 h 3563605"/>
                <a:gd name="connsiteX2" fmla="*/ 1312902 w 1312902"/>
                <a:gd name="connsiteY2" fmla="*/ 1781802 h 3563605"/>
                <a:gd name="connsiteX3" fmla="*/ 684220 w 1312902"/>
                <a:gd name="connsiteY3" fmla="*/ 3533052 h 3563605"/>
                <a:gd name="connsiteX4" fmla="*/ 656451 w 1312902"/>
                <a:gd name="connsiteY4" fmla="*/ 3563605 h 3563605"/>
                <a:gd name="connsiteX5" fmla="*/ 628683 w 1312902"/>
                <a:gd name="connsiteY5" fmla="*/ 3533052 h 3563605"/>
                <a:gd name="connsiteX6" fmla="*/ 0 w 1312902"/>
                <a:gd name="connsiteY6" fmla="*/ 1781802 h 3563605"/>
                <a:gd name="connsiteX7" fmla="*/ 628683 w 1312902"/>
                <a:gd name="connsiteY7" fmla="*/ 30553 h 356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02" h="3563605">
                  <a:moveTo>
                    <a:pt x="656451" y="0"/>
                  </a:moveTo>
                  <a:lnTo>
                    <a:pt x="684220" y="30553"/>
                  </a:lnTo>
                  <a:cubicBezTo>
                    <a:pt x="1076971" y="506457"/>
                    <a:pt x="1312902" y="1116577"/>
                    <a:pt x="1312902" y="1781802"/>
                  </a:cubicBezTo>
                  <a:cubicBezTo>
                    <a:pt x="1312902" y="2447027"/>
                    <a:pt x="1076971" y="3057147"/>
                    <a:pt x="684220" y="3533052"/>
                  </a:cubicBezTo>
                  <a:lnTo>
                    <a:pt x="656451" y="3563605"/>
                  </a:lnTo>
                  <a:lnTo>
                    <a:pt x="628683" y="3533052"/>
                  </a:lnTo>
                  <a:cubicBezTo>
                    <a:pt x="235932" y="3057147"/>
                    <a:pt x="0" y="2447027"/>
                    <a:pt x="0" y="1781802"/>
                  </a:cubicBezTo>
                  <a:cubicBezTo>
                    <a:pt x="0" y="1116577"/>
                    <a:pt x="235932" y="506457"/>
                    <a:pt x="628683" y="30553"/>
                  </a:cubicBezTo>
                  <a:close/>
                </a:path>
              </a:pathLst>
            </a:custGeom>
            <a:solidFill>
              <a:schemeClr val="accent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ctrTitle"/>
          </p:nvPr>
        </p:nvSpPr>
        <p:spPr>
          <a:xfrm>
            <a:off x="2283137" y="400925"/>
            <a:ext cx="8913947" cy="4061745"/>
          </a:xfrm>
        </p:spPr>
        <p:txBody>
          <a:bodyPr lIns="0" tIns="0" rIns="0" bIns="0" anchor="b" anchorCtr="0">
            <a:noAutofit/>
          </a:bodyPr>
          <a:lstStyle>
            <a:lvl1pPr algn="l">
              <a:lnSpc>
                <a:spcPct val="100000"/>
              </a:lnSpc>
              <a:defRPr sz="7500" b="1" cap="none" spc="50" baseline="0">
                <a:solidFill>
                  <a:schemeClr val="tx1">
                    <a:lumMod val="85000"/>
                    <a:lumOff val="15000"/>
                  </a:schemeClr>
                </a:solidFill>
              </a:defRPr>
            </a:lvl1pPr>
          </a:lstStyle>
          <a:p>
            <a:endParaRPr lang="en-US"/>
          </a:p>
        </p:txBody>
      </p:sp>
      <p:sp>
        <p:nvSpPr>
          <p:cNvPr id="3" name="Subtitle 2"/>
          <p:cNvSpPr>
            <a:spLocks noGrp="1"/>
          </p:cNvSpPr>
          <p:nvPr>
            <p:ph type="subTitle" idx="1" hasCustomPrompt="1"/>
          </p:nvPr>
        </p:nvSpPr>
        <p:spPr>
          <a:xfrm>
            <a:off x="2283140" y="4519311"/>
            <a:ext cx="8913949" cy="1657202"/>
          </a:xfrm>
        </p:spPr>
        <p:txBody>
          <a:bodyPr lIns="0" tIns="0" rIns="0" bIns="0" anchor="t" anchorCtr="0">
            <a:normAutofit/>
          </a:bodyPr>
          <a:lstStyle>
            <a:lvl1pPr marL="0" indent="0" algn="l">
              <a:buNone/>
              <a:defRPr sz="3600" b="1">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add subtitle</a:t>
            </a:r>
          </a:p>
        </p:txBody>
      </p:sp>
      <p:sp>
        <p:nvSpPr>
          <p:cNvPr id="9" name="Picture Placeholder 8">
            <a:extLst>
              <a:ext uri="{FF2B5EF4-FFF2-40B4-BE49-F238E27FC236}">
                <a16:creationId xmlns:a16="http://schemas.microsoft.com/office/drawing/2014/main" id="{E08CADAB-C836-336D-DC60-E20AAE3199B4}"/>
              </a:ext>
              <a:ext uri="{C183D7F6-B498-43B3-948B-1728B52AA6E4}">
                <adec:decorative xmlns:adec="http://schemas.microsoft.com/office/drawing/2017/decorative" val="0"/>
              </a:ext>
            </a:extLst>
          </p:cNvPr>
          <p:cNvSpPr>
            <a:spLocks noGrp="1"/>
          </p:cNvSpPr>
          <p:nvPr>
            <p:ph type="pic" sz="quarter" idx="10"/>
          </p:nvPr>
        </p:nvSpPr>
        <p:spPr>
          <a:xfrm>
            <a:off x="2" y="972878"/>
            <a:ext cx="1264455" cy="4926287"/>
          </a:xfrm>
          <a:custGeom>
            <a:avLst/>
            <a:gdLst>
              <a:gd name="connsiteX0" fmla="*/ 0 w 1264455"/>
              <a:gd name="connsiteY0" fmla="*/ 0 h 4926287"/>
              <a:gd name="connsiteX1" fmla="*/ 53564 w 1264455"/>
              <a:gd name="connsiteY1" fmla="*/ 0 h 4926287"/>
              <a:gd name="connsiteX2" fmla="*/ 184430 w 1264455"/>
              <a:gd name="connsiteY2" fmla="*/ 42338 h 4926287"/>
              <a:gd name="connsiteX3" fmla="*/ 1264455 w 1264455"/>
              <a:gd name="connsiteY3" fmla="*/ 797216 h 4926287"/>
              <a:gd name="connsiteX4" fmla="*/ 1245431 w 1264455"/>
              <a:gd name="connsiteY4" fmla="*/ 818786 h 4926287"/>
              <a:gd name="connsiteX5" fmla="*/ 646813 w 1264455"/>
              <a:gd name="connsiteY5" fmla="*/ 2455489 h 4926287"/>
              <a:gd name="connsiteX6" fmla="*/ 1245431 w 1264455"/>
              <a:gd name="connsiteY6" fmla="*/ 4092193 h 4926287"/>
              <a:gd name="connsiteX7" fmla="*/ 1264455 w 1264455"/>
              <a:gd name="connsiteY7" fmla="*/ 4113762 h 4926287"/>
              <a:gd name="connsiteX8" fmla="*/ 362544 w 1264455"/>
              <a:gd name="connsiteY8" fmla="*/ 4796931 h 4926287"/>
              <a:gd name="connsiteX9" fmla="*/ 201663 w 1264455"/>
              <a:gd name="connsiteY9" fmla="*/ 4862847 h 4926287"/>
              <a:gd name="connsiteX10" fmla="*/ 166695 w 1264455"/>
              <a:gd name="connsiteY10" fmla="*/ 4875645 h 4926287"/>
              <a:gd name="connsiteX11" fmla="*/ 49533 w 1264455"/>
              <a:gd name="connsiteY11" fmla="*/ 4913551 h 4926287"/>
              <a:gd name="connsiteX12" fmla="*/ 0 w 1264455"/>
              <a:gd name="connsiteY12" fmla="*/ 4926287 h 492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4455" h="4926287">
                <a:moveTo>
                  <a:pt x="0" y="0"/>
                </a:moveTo>
                <a:lnTo>
                  <a:pt x="53564" y="0"/>
                </a:lnTo>
                <a:lnTo>
                  <a:pt x="184430" y="42338"/>
                </a:lnTo>
                <a:cubicBezTo>
                  <a:pt x="607635" y="197310"/>
                  <a:pt x="979255" y="460836"/>
                  <a:pt x="1264455" y="797216"/>
                </a:cubicBezTo>
                <a:lnTo>
                  <a:pt x="1245431" y="818786"/>
                </a:lnTo>
                <a:cubicBezTo>
                  <a:pt x="871295" y="1264121"/>
                  <a:pt x="646813" y="1833796"/>
                  <a:pt x="646813" y="2455489"/>
                </a:cubicBezTo>
                <a:cubicBezTo>
                  <a:pt x="646813" y="3077183"/>
                  <a:pt x="871295" y="3648126"/>
                  <a:pt x="1245431" y="4092193"/>
                </a:cubicBezTo>
                <a:lnTo>
                  <a:pt x="1264455" y="4113762"/>
                </a:lnTo>
                <a:cubicBezTo>
                  <a:pt x="1019998" y="4403040"/>
                  <a:pt x="712048" y="4638079"/>
                  <a:pt x="362544" y="4796931"/>
                </a:cubicBezTo>
                <a:lnTo>
                  <a:pt x="201663" y="4862847"/>
                </a:lnTo>
                <a:lnTo>
                  <a:pt x="166695" y="4875645"/>
                </a:lnTo>
                <a:lnTo>
                  <a:pt x="49533" y="4913551"/>
                </a:lnTo>
                <a:lnTo>
                  <a:pt x="0" y="4926287"/>
                </a:lnTo>
                <a:close/>
              </a:path>
            </a:pathLst>
          </a:custGeom>
          <a:noFill/>
        </p:spPr>
        <p:txBody>
          <a:bodyPr wrap="square" lIns="0" tIns="1005840">
            <a:noAutofit/>
          </a:bodyPr>
          <a:lstStyle>
            <a:lvl1pPr marL="0" indent="0" algn="ctr">
              <a:buNone/>
              <a:defRPr sz="1400"/>
            </a:lvl1pPr>
          </a:lstStyle>
          <a:p>
            <a:r>
              <a:rPr lang="en-US"/>
              <a:t>Click icon to add picture</a:t>
            </a:r>
          </a:p>
        </p:txBody>
      </p:sp>
    </p:spTree>
    <p:extLst>
      <p:ext uri="{BB962C8B-B14F-4D97-AF65-F5344CB8AC3E}">
        <p14:creationId xmlns:p14="http://schemas.microsoft.com/office/powerpoint/2010/main" val="2003377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98082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F10B5E-BE44-608A-DE4B-D90C921A83E6}"/>
              </a:ext>
              <a:ext uri="{C183D7F6-B498-43B3-948B-1728B52AA6E4}">
                <adec:decorative xmlns:adec="http://schemas.microsoft.com/office/drawing/2017/decorative" val="1"/>
              </a:ext>
            </a:extLst>
          </p:cNvPr>
          <p:cNvSpPr/>
          <p:nvPr userDrawn="1"/>
        </p:nvSpPr>
        <p:spPr>
          <a:xfrm>
            <a:off x="0" y="0"/>
            <a:ext cx="5185458"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7334" y="694944"/>
            <a:ext cx="3931919" cy="2763442"/>
          </a:xfrm>
        </p:spPr>
        <p:txBody>
          <a:bodyPr lIns="0" tIns="0" rIns="0" bIns="0">
            <a:noAutofit/>
          </a:bodyPr>
          <a:lstStyle>
            <a:lvl1pPr>
              <a:lnSpc>
                <a:spcPts val="4500"/>
              </a:lnSpc>
              <a:defRPr sz="4000"/>
            </a:lvl1pPr>
          </a:lstStyle>
          <a:p>
            <a:endParaRPr lang="en-US"/>
          </a:p>
        </p:txBody>
      </p:sp>
      <p:sp>
        <p:nvSpPr>
          <p:cNvPr id="5" name="Subtitle 2">
            <a:extLst>
              <a:ext uri="{FF2B5EF4-FFF2-40B4-BE49-F238E27FC236}">
                <a16:creationId xmlns:a16="http://schemas.microsoft.com/office/drawing/2014/main" id="{19D2F740-9D68-14D7-A2BD-C7AF3ED65878}"/>
              </a:ext>
            </a:extLst>
          </p:cNvPr>
          <p:cNvSpPr>
            <a:spLocks noGrp="1"/>
          </p:cNvSpPr>
          <p:nvPr>
            <p:ph type="subTitle" idx="12" hasCustomPrompt="1"/>
          </p:nvPr>
        </p:nvSpPr>
        <p:spPr>
          <a:xfrm>
            <a:off x="5753101" y="694944"/>
            <a:ext cx="4805362" cy="1211575"/>
          </a:xfrm>
        </p:spPr>
        <p:txBody>
          <a:bodyPr lIns="0" tIns="0" rIns="0" bIns="0" anchor="t" anchorCtr="0">
            <a:normAutofit/>
          </a:bodyPr>
          <a:lstStyle>
            <a:lvl1pPr marL="0" indent="0" algn="l">
              <a:buNone/>
              <a:defRPr sz="2800" b="1" cap="all" baseline="0">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add subtitle</a:t>
            </a:r>
          </a:p>
        </p:txBody>
      </p:sp>
      <p:sp>
        <p:nvSpPr>
          <p:cNvPr id="7" name="Text Placeholder 2">
            <a:extLst>
              <a:ext uri="{FF2B5EF4-FFF2-40B4-BE49-F238E27FC236}">
                <a16:creationId xmlns:a16="http://schemas.microsoft.com/office/drawing/2014/main" id="{70D09E7E-72DE-59AE-3220-C9E02D690C97}"/>
              </a:ext>
            </a:extLst>
          </p:cNvPr>
          <p:cNvSpPr>
            <a:spLocks noGrp="1"/>
          </p:cNvSpPr>
          <p:nvPr>
            <p:ph idx="14" hasCustomPrompt="1"/>
          </p:nvPr>
        </p:nvSpPr>
        <p:spPr>
          <a:xfrm>
            <a:off x="677333" y="3607903"/>
            <a:ext cx="3931920" cy="2572122"/>
          </a:xfrm>
          <a:prstGeom prst="rect">
            <a:avLst/>
          </a:prstGeom>
        </p:spPr>
        <p:txBody>
          <a:bodyPr vert="horz" lIns="0" tIns="0" rIns="0" bIns="0" rtlCol="0">
            <a:normAutofit/>
          </a:bodyPr>
          <a:lstStyle>
            <a:lvl1pPr marL="0" indent="0">
              <a:lnSpc>
                <a:spcPts val="2400"/>
              </a:lnSpc>
              <a:buNone/>
              <a:defRPr/>
            </a:lvl1pPr>
            <a:lvl2pPr>
              <a:lnSpc>
                <a:spcPts val="2400"/>
              </a:lnSpc>
              <a:defRPr/>
            </a:lvl2pPr>
            <a:lvl3pPr>
              <a:lnSpc>
                <a:spcPts val="2400"/>
              </a:lnSpc>
              <a:defRPr/>
            </a:lvl3pPr>
            <a:lvl4pPr>
              <a:lnSpc>
                <a:spcPts val="2400"/>
              </a:lnSpc>
              <a:defRPr/>
            </a:lvl4pPr>
            <a:lvl5pPr>
              <a:lnSpc>
                <a:spcPts val="2400"/>
              </a:lnSpc>
              <a:defRPr/>
            </a:lvl5pPr>
          </a:lstStyle>
          <a:p>
            <a:pPr marL="342900" marR="0" lvl="0" indent="-342900" algn="l" defTabSz="457200" rtl="0" eaLnBrk="1" fontAlgn="auto" latinLnBrk="0" hangingPunct="1">
              <a:lnSpc>
                <a:spcPts val="2400"/>
              </a:lnSpc>
              <a:spcBef>
                <a:spcPts val="1000"/>
              </a:spcBef>
              <a:spcAft>
                <a:spcPts val="0"/>
              </a:spcAft>
              <a:buClr>
                <a:schemeClr val="tx1">
                  <a:lumMod val="85000"/>
                  <a:lumOff val="15000"/>
                </a:schemeClr>
              </a:buClr>
              <a:buSzPct val="80000"/>
              <a:buFont typeface="Wingdings 3" charset="2"/>
              <a:buChar char=""/>
              <a:tabLst/>
              <a:defRPr/>
            </a:pPr>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idx="1" hasCustomPrompt="1"/>
          </p:nvPr>
        </p:nvSpPr>
        <p:spPr>
          <a:xfrm>
            <a:off x="5753101" y="2157413"/>
            <a:ext cx="5753098" cy="4005643"/>
          </a:xfrm>
        </p:spPr>
        <p:txBody>
          <a:bodyPr lIns="0" tIns="0" rIns="0" bIns="0" anchor="t" anchorCtr="0"/>
          <a:lstStyle>
            <a:lvl1pPr marL="0" indent="0">
              <a:lnSpc>
                <a:spcPts val="3000"/>
              </a:lnSpc>
              <a:spcBef>
                <a:spcPts val="2800"/>
              </a:spcBef>
              <a:buNone/>
              <a:defRPr/>
            </a:lvl1pPr>
            <a:lvl2pPr marL="742950" indent="-285750">
              <a:lnSpc>
                <a:spcPts val="3000"/>
              </a:lnSpc>
              <a:spcBef>
                <a:spcPts val="2800"/>
              </a:spcBef>
              <a:buFont typeface="Wingdings 3" panose="05040102010807070707" pitchFamily="18" charset="2"/>
              <a:buChar char="u"/>
              <a:defRPr/>
            </a:lvl2pPr>
            <a:lvl3pPr marL="1200150" indent="-285750">
              <a:lnSpc>
                <a:spcPts val="3000"/>
              </a:lnSpc>
              <a:spcBef>
                <a:spcPts val="2800"/>
              </a:spcBef>
              <a:buFont typeface="Wingdings 3" panose="05040102010807070707" pitchFamily="18" charset="2"/>
              <a:buChar char="u"/>
              <a:defRPr/>
            </a:lvl3pPr>
            <a:lvl4pPr marL="1543050" indent="-171450">
              <a:lnSpc>
                <a:spcPts val="3000"/>
              </a:lnSpc>
              <a:spcBef>
                <a:spcPts val="2800"/>
              </a:spcBef>
              <a:buFont typeface="Wingdings 3" panose="05040102010807070707" pitchFamily="18" charset="2"/>
              <a:buChar char="u"/>
              <a:defRPr/>
            </a:lvl4pPr>
            <a:lvl5pPr marL="2000250" indent="-171450">
              <a:lnSpc>
                <a:spcPts val="3000"/>
              </a:lnSpc>
              <a:spcBef>
                <a:spcPts val="2800"/>
              </a:spcBef>
              <a:buFont typeface="Wingdings 3" panose="05040102010807070707" pitchFamily="18" charset="2"/>
              <a:buChar char="u"/>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E6FD763C-F852-5912-832E-36897F8724FC}"/>
              </a:ext>
            </a:extLst>
          </p:cNvPr>
          <p:cNvSpPr>
            <a:spLocks noGrp="1"/>
          </p:cNvSpPr>
          <p:nvPr>
            <p:ph type="sldNum" sz="quarter" idx="11"/>
          </p:nvPr>
        </p:nvSpPr>
        <p:spPr/>
        <p:txBody>
          <a:bodyPr/>
          <a:lstStyle/>
          <a:p>
            <a:fld id="{D57F1E4F-1CFF-5643-939E-217C01CDF565}" type="slidenum">
              <a:rPr lang="en-US" smtClean="0"/>
              <a:pPr/>
              <a:t>‹#›</a:t>
            </a:fld>
            <a:endParaRPr lang="en-US"/>
          </a:p>
        </p:txBody>
      </p:sp>
      <p:cxnSp>
        <p:nvCxnSpPr>
          <p:cNvPr id="9" name="Straight Connector 8">
            <a:extLst>
              <a:ext uri="{FF2B5EF4-FFF2-40B4-BE49-F238E27FC236}">
                <a16:creationId xmlns:a16="http://schemas.microsoft.com/office/drawing/2014/main" id="{DCDF790A-BE20-4B91-3E2A-684AF14B98D1}"/>
              </a:ext>
              <a:ext uri="{C183D7F6-B498-43B3-948B-1728B52AA6E4}">
                <adec:decorative xmlns:adec="http://schemas.microsoft.com/office/drawing/2017/decorative" val="1"/>
              </a:ext>
            </a:extLst>
          </p:cNvPr>
          <p:cNvCxnSpPr>
            <a:cxnSpLocks/>
          </p:cNvCxnSpPr>
          <p:nvPr userDrawn="1"/>
        </p:nvCxnSpPr>
        <p:spPr>
          <a:xfrm>
            <a:off x="685800" y="6413944"/>
            <a:ext cx="10820399"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BA300139-9769-561C-12A0-4A466D0741A2}"/>
              </a:ext>
            </a:extLst>
          </p:cNvPr>
          <p:cNvSpPr>
            <a:spLocks noGrp="1"/>
          </p:cNvSpPr>
          <p:nvPr>
            <p:ph type="dt" sz="half" idx="15"/>
          </p:nvPr>
        </p:nvSpPr>
        <p:spPr/>
        <p:txBody>
          <a:bodyPr/>
          <a:lstStyle/>
          <a:p>
            <a:fld id="{88FD4BCE-35F6-425E-BEE7-07902E8BBFFC}" type="datetimeFigureOut">
              <a:rPr lang="en-US" smtClean="0"/>
              <a:pPr/>
              <a:t>6/9/2025</a:t>
            </a:fld>
            <a:endParaRPr lang="en-US"/>
          </a:p>
        </p:txBody>
      </p:sp>
      <p:sp>
        <p:nvSpPr>
          <p:cNvPr id="10" name="Footer Placeholder 9">
            <a:extLst>
              <a:ext uri="{FF2B5EF4-FFF2-40B4-BE49-F238E27FC236}">
                <a16:creationId xmlns:a16="http://schemas.microsoft.com/office/drawing/2014/main" id="{F4BEE22E-6B38-F772-940C-BDD74D402C1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4674219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p:cNvSpPr>
            <a:spLocks noGrp="1"/>
          </p:cNvSpPr>
          <p:nvPr>
            <p:ph type="title"/>
          </p:nvPr>
        </p:nvSpPr>
        <p:spPr>
          <a:xfrm>
            <a:off x="677334" y="694944"/>
            <a:ext cx="5880629" cy="1690444"/>
          </a:xfrm>
        </p:spPr>
        <p:txBody>
          <a:bodyPr lIns="0" tIns="0" rIns="0" bIns="0">
            <a:noAutofit/>
          </a:bodyPr>
          <a:lstStyle>
            <a:lvl1pPr>
              <a:lnSpc>
                <a:spcPts val="4500"/>
              </a:lnSpc>
              <a:defRPr sz="4000"/>
            </a:lvl1pPr>
          </a:lstStyle>
          <a:p>
            <a:endParaRPr lang="en-US"/>
          </a:p>
        </p:txBody>
      </p:sp>
      <p:sp>
        <p:nvSpPr>
          <p:cNvPr id="7" name="Text Placeholder 2">
            <a:extLst>
              <a:ext uri="{FF2B5EF4-FFF2-40B4-BE49-F238E27FC236}">
                <a16:creationId xmlns:a16="http://schemas.microsoft.com/office/drawing/2014/main" id="{70D09E7E-72DE-59AE-3220-C9E02D690C97}"/>
              </a:ext>
            </a:extLst>
          </p:cNvPr>
          <p:cNvSpPr>
            <a:spLocks noGrp="1"/>
          </p:cNvSpPr>
          <p:nvPr>
            <p:ph idx="14" hasCustomPrompt="1"/>
          </p:nvPr>
        </p:nvSpPr>
        <p:spPr>
          <a:xfrm>
            <a:off x="677334" y="2476239"/>
            <a:ext cx="5880629" cy="3237948"/>
          </a:xfrm>
          <a:prstGeom prst="rect">
            <a:avLst/>
          </a:prstGeom>
        </p:spPr>
        <p:txBody>
          <a:bodyPr vert="horz" lIns="0" tIns="0" rIns="0" bIns="0" rtlCol="0">
            <a:normAutofit/>
          </a:body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8" name="Picture Placeholder 17">
            <a:extLst>
              <a:ext uri="{FF2B5EF4-FFF2-40B4-BE49-F238E27FC236}">
                <a16:creationId xmlns:a16="http://schemas.microsoft.com/office/drawing/2014/main" id="{1AD12D1E-D950-DF90-FC1D-F9BFC8962A8B}"/>
              </a:ext>
            </a:extLst>
          </p:cNvPr>
          <p:cNvSpPr>
            <a:spLocks noGrp="1"/>
          </p:cNvSpPr>
          <p:nvPr>
            <p:ph type="pic" sz="quarter" idx="15"/>
          </p:nvPr>
        </p:nvSpPr>
        <p:spPr>
          <a:xfrm>
            <a:off x="7018338" y="0"/>
            <a:ext cx="5173662" cy="6858000"/>
          </a:xfrm>
          <a:custGeom>
            <a:avLst/>
            <a:gdLst>
              <a:gd name="connsiteX0" fmla="*/ 3805872 w 5173662"/>
              <a:gd name="connsiteY0" fmla="*/ 690240 h 6858000"/>
              <a:gd name="connsiteX1" fmla="*/ 3805872 w 5173662"/>
              <a:gd name="connsiteY1" fmla="*/ 818256 h 6858000"/>
              <a:gd name="connsiteX2" fmla="*/ 4262100 w 5173662"/>
              <a:gd name="connsiteY2" fmla="*/ 818256 h 6858000"/>
              <a:gd name="connsiteX3" fmla="*/ 3729696 w 5173662"/>
              <a:gd name="connsiteY3" fmla="*/ 1350660 h 6858000"/>
              <a:gd name="connsiteX4" fmla="*/ 3820217 w 5173662"/>
              <a:gd name="connsiteY4" fmla="*/ 1441181 h 6858000"/>
              <a:gd name="connsiteX5" fmla="*/ 4360085 w 5173662"/>
              <a:gd name="connsiteY5" fmla="*/ 901313 h 6858000"/>
              <a:gd name="connsiteX6" fmla="*/ 4360085 w 5173662"/>
              <a:gd name="connsiteY6" fmla="*/ 1365882 h 6858000"/>
              <a:gd name="connsiteX7" fmla="*/ 4488101 w 5173662"/>
              <a:gd name="connsiteY7" fmla="*/ 1365882 h 6858000"/>
              <a:gd name="connsiteX8" fmla="*/ 4488101 w 5173662"/>
              <a:gd name="connsiteY8" fmla="*/ 818256 h 6858000"/>
              <a:gd name="connsiteX9" fmla="*/ 4488102 w 5173662"/>
              <a:gd name="connsiteY9" fmla="*/ 818256 h 6858000"/>
              <a:gd name="connsiteX10" fmla="*/ 4488102 w 5173662"/>
              <a:gd name="connsiteY10" fmla="*/ 690240 h 6858000"/>
              <a:gd name="connsiteX11" fmla="*/ 4488101 w 5173662"/>
              <a:gd name="connsiteY11" fmla="*/ 690240 h 6858000"/>
              <a:gd name="connsiteX12" fmla="*/ 4360085 w 5173662"/>
              <a:gd name="connsiteY12" fmla="*/ 690240 h 6858000"/>
              <a:gd name="connsiteX13" fmla="*/ 0 w 5173662"/>
              <a:gd name="connsiteY13" fmla="*/ 0 h 6858000"/>
              <a:gd name="connsiteX14" fmla="*/ 5173662 w 5173662"/>
              <a:gd name="connsiteY14" fmla="*/ 0 h 6858000"/>
              <a:gd name="connsiteX15" fmla="*/ 5173662 w 5173662"/>
              <a:gd name="connsiteY15" fmla="*/ 6858000 h 6858000"/>
              <a:gd name="connsiteX16" fmla="*/ 0 w 5173662"/>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73662" h="6858000">
                <a:moveTo>
                  <a:pt x="3805872" y="690240"/>
                </a:moveTo>
                <a:lnTo>
                  <a:pt x="3805872" y="818256"/>
                </a:lnTo>
                <a:lnTo>
                  <a:pt x="4262100" y="818256"/>
                </a:lnTo>
                <a:lnTo>
                  <a:pt x="3729696" y="1350660"/>
                </a:lnTo>
                <a:lnTo>
                  <a:pt x="3820217" y="1441181"/>
                </a:lnTo>
                <a:lnTo>
                  <a:pt x="4360085" y="901313"/>
                </a:lnTo>
                <a:lnTo>
                  <a:pt x="4360085" y="1365882"/>
                </a:lnTo>
                <a:lnTo>
                  <a:pt x="4488101" y="1365882"/>
                </a:lnTo>
                <a:lnTo>
                  <a:pt x="4488101" y="818256"/>
                </a:lnTo>
                <a:lnTo>
                  <a:pt x="4488102" y="818256"/>
                </a:lnTo>
                <a:lnTo>
                  <a:pt x="4488102" y="690240"/>
                </a:lnTo>
                <a:lnTo>
                  <a:pt x="4488101" y="690240"/>
                </a:lnTo>
                <a:lnTo>
                  <a:pt x="4360085" y="690240"/>
                </a:lnTo>
                <a:close/>
                <a:moveTo>
                  <a:pt x="0" y="0"/>
                </a:moveTo>
                <a:lnTo>
                  <a:pt x="5173662" y="0"/>
                </a:lnTo>
                <a:lnTo>
                  <a:pt x="5173662" y="6858000"/>
                </a:lnTo>
                <a:lnTo>
                  <a:pt x="0" y="6858000"/>
                </a:lnTo>
                <a:close/>
              </a:path>
            </a:pathLst>
          </a:custGeom>
        </p:spPr>
        <p:txBody>
          <a:bodyPr wrap="square">
            <a:noAutofit/>
          </a:bodyPr>
          <a:lstStyle>
            <a:lvl1pPr marL="0" indent="0" algn="ctr">
              <a:buNone/>
              <a:defRPr/>
            </a:lvl1pPr>
          </a:lstStyle>
          <a:p>
            <a:r>
              <a:rPr lang="en-US"/>
              <a:t>Click icon to add picture</a:t>
            </a:r>
          </a:p>
        </p:txBody>
      </p:sp>
      <p:sp>
        <p:nvSpPr>
          <p:cNvPr id="8" name="Slide Number Placeholder 7">
            <a:extLst>
              <a:ext uri="{FF2B5EF4-FFF2-40B4-BE49-F238E27FC236}">
                <a16:creationId xmlns:a16="http://schemas.microsoft.com/office/drawing/2014/main" id="{E6FD763C-F852-5912-832E-36897F8724FC}"/>
              </a:ext>
            </a:extLst>
          </p:cNvPr>
          <p:cNvSpPr>
            <a:spLocks noGrp="1"/>
          </p:cNvSpPr>
          <p:nvPr>
            <p:ph type="sldNum" sz="quarter" idx="11"/>
          </p:nvPr>
        </p:nvSpPr>
        <p:spPr/>
        <p:txBody>
          <a:bodyPr/>
          <a:lstStyle/>
          <a:p>
            <a:fld id="{D57F1E4F-1CFF-5643-939E-217C01CDF565}" type="slidenum">
              <a:rPr lang="en-US" smtClean="0"/>
              <a:pPr/>
              <a:t>‹#›</a:t>
            </a:fld>
            <a:endParaRPr lang="en-US"/>
          </a:p>
        </p:txBody>
      </p:sp>
      <p:cxnSp>
        <p:nvCxnSpPr>
          <p:cNvPr id="9" name="Straight Connector 8">
            <a:extLst>
              <a:ext uri="{FF2B5EF4-FFF2-40B4-BE49-F238E27FC236}">
                <a16:creationId xmlns:a16="http://schemas.microsoft.com/office/drawing/2014/main" id="{DCDF790A-BE20-4B91-3E2A-684AF14B98D1}"/>
              </a:ext>
              <a:ext uri="{C183D7F6-B498-43B3-948B-1728B52AA6E4}">
                <adec:decorative xmlns:adec="http://schemas.microsoft.com/office/drawing/2017/decorative" val="1"/>
              </a:ext>
            </a:extLst>
          </p:cNvPr>
          <p:cNvCxnSpPr>
            <a:cxnSpLocks/>
          </p:cNvCxnSpPr>
          <p:nvPr userDrawn="1"/>
        </p:nvCxnSpPr>
        <p:spPr>
          <a:xfrm>
            <a:off x="685800" y="6413944"/>
            <a:ext cx="10820399"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E6EFE9-69CE-71E1-5B5B-E344DFB9DFFC}"/>
              </a:ext>
            </a:extLst>
          </p:cNvPr>
          <p:cNvSpPr>
            <a:spLocks noGrp="1"/>
          </p:cNvSpPr>
          <p:nvPr>
            <p:ph type="dt" sz="half" idx="16"/>
          </p:nvPr>
        </p:nvSpPr>
        <p:spPr/>
        <p:txBody>
          <a:bodyPr/>
          <a:lstStyle/>
          <a:p>
            <a:fld id="{88FD4BCE-35F6-425E-BEE7-07902E8BBFFC}" type="datetimeFigureOut">
              <a:rPr lang="en-US" smtClean="0"/>
              <a:pPr/>
              <a:t>6/9/2025</a:t>
            </a:fld>
            <a:endParaRPr lang="en-US"/>
          </a:p>
        </p:txBody>
      </p:sp>
      <p:sp>
        <p:nvSpPr>
          <p:cNvPr id="4" name="Footer Placeholder 3">
            <a:extLst>
              <a:ext uri="{FF2B5EF4-FFF2-40B4-BE49-F238E27FC236}">
                <a16:creationId xmlns:a16="http://schemas.microsoft.com/office/drawing/2014/main" id="{C50CF949-C78F-45EC-4CDE-5D1B002F0073}"/>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9740207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2 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F10B5E-BE44-608A-DE4B-D90C921A83E6}"/>
              </a:ext>
              <a:ext uri="{C183D7F6-B498-43B3-948B-1728B52AA6E4}">
                <adec:decorative xmlns:adec="http://schemas.microsoft.com/office/drawing/2017/decorative" val="1"/>
              </a:ext>
            </a:extLst>
          </p:cNvPr>
          <p:cNvSpPr/>
          <p:nvPr userDrawn="1"/>
        </p:nvSpPr>
        <p:spPr>
          <a:xfrm>
            <a:off x="0" y="0"/>
            <a:ext cx="5185458"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77334" y="694944"/>
            <a:ext cx="3789177" cy="4572000"/>
          </a:xfrm>
        </p:spPr>
        <p:txBody>
          <a:bodyPr lIns="0" tIns="0" rIns="0" bIns="0">
            <a:noAutofit/>
          </a:bodyPr>
          <a:lstStyle>
            <a:lvl1pPr>
              <a:lnSpc>
                <a:spcPts val="4500"/>
              </a:lnSpc>
              <a:defRPr sz="4000"/>
            </a:lvl1pPr>
          </a:lstStyle>
          <a:p>
            <a:r>
              <a:rPr lang="en-US"/>
              <a:t>Click to add title</a:t>
            </a:r>
          </a:p>
        </p:txBody>
      </p:sp>
      <p:sp>
        <p:nvSpPr>
          <p:cNvPr id="3" name="Content Placeholder 2"/>
          <p:cNvSpPr>
            <a:spLocks noGrp="1"/>
          </p:cNvSpPr>
          <p:nvPr>
            <p:ph idx="1" hasCustomPrompt="1"/>
          </p:nvPr>
        </p:nvSpPr>
        <p:spPr>
          <a:xfrm>
            <a:off x="5753101" y="862641"/>
            <a:ext cx="4339805" cy="2566357"/>
          </a:xfrm>
        </p:spPr>
        <p:txBody>
          <a:bodyPr lIns="0" tIns="0" rIns="0" bIns="0" anchor="t" anchorCtr="0"/>
          <a:lstStyle>
            <a:lvl1pPr marL="0" indent="0">
              <a:lnSpc>
                <a:spcPct val="100000"/>
              </a:lnSpc>
              <a:spcBef>
                <a:spcPts val="1000"/>
              </a:spcBef>
              <a:buNone/>
              <a:defRPr/>
            </a:lvl1pPr>
            <a:lvl2pPr marL="742950" indent="-285750">
              <a:lnSpc>
                <a:spcPct val="100000"/>
              </a:lnSpc>
              <a:spcBef>
                <a:spcPts val="1000"/>
              </a:spcBef>
              <a:buFont typeface="Wingdings 3" panose="05040102010807070707" pitchFamily="18" charset="2"/>
              <a:buChar char="u"/>
              <a:defRPr/>
            </a:lvl2pPr>
            <a:lvl3pPr marL="1200150" indent="-285750">
              <a:lnSpc>
                <a:spcPct val="100000"/>
              </a:lnSpc>
              <a:spcBef>
                <a:spcPts val="1000"/>
              </a:spcBef>
              <a:buFont typeface="Wingdings 3" panose="05040102010807070707" pitchFamily="18" charset="2"/>
              <a:buChar char="u"/>
              <a:defRPr/>
            </a:lvl3pPr>
            <a:lvl4pPr marL="1543050" indent="-171450">
              <a:lnSpc>
                <a:spcPct val="100000"/>
              </a:lnSpc>
              <a:spcBef>
                <a:spcPts val="1000"/>
              </a:spcBef>
              <a:buFont typeface="Wingdings 3" panose="05040102010807070707" pitchFamily="18" charset="2"/>
              <a:buChar char="u"/>
              <a:defRPr/>
            </a:lvl4pPr>
            <a:lvl5pPr marL="2000250" indent="-171450">
              <a:lnSpc>
                <a:spcPct val="100000"/>
              </a:lnSpc>
              <a:spcBef>
                <a:spcPts val="1000"/>
              </a:spcBef>
              <a:buFont typeface="Wingdings 3" panose="05040102010807070707" pitchFamily="18" charset="2"/>
              <a:buChar char="u"/>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99E1EFA6-BBF1-0CF2-B2A5-354FA4442608}"/>
              </a:ext>
            </a:extLst>
          </p:cNvPr>
          <p:cNvSpPr>
            <a:spLocks noGrp="1"/>
          </p:cNvSpPr>
          <p:nvPr>
            <p:ph idx="12" hasCustomPrompt="1"/>
          </p:nvPr>
        </p:nvSpPr>
        <p:spPr>
          <a:xfrm>
            <a:off x="5753101" y="3657818"/>
            <a:ext cx="4339805" cy="2734053"/>
          </a:xfrm>
        </p:spPr>
        <p:txBody>
          <a:bodyPr lIns="0" tIns="0" rIns="0" bIns="0" anchor="t" anchorCtr="0"/>
          <a:lstStyle>
            <a:lvl1pPr marL="0" indent="0">
              <a:lnSpc>
                <a:spcPct val="100000"/>
              </a:lnSpc>
              <a:spcBef>
                <a:spcPts val="1000"/>
              </a:spcBef>
              <a:buNone/>
              <a:defRPr/>
            </a:lvl1pPr>
            <a:lvl2pPr marL="742950" indent="-285750">
              <a:lnSpc>
                <a:spcPct val="100000"/>
              </a:lnSpc>
              <a:spcBef>
                <a:spcPts val="1000"/>
              </a:spcBef>
              <a:buFont typeface="Wingdings 3" panose="05040102010807070707" pitchFamily="18" charset="2"/>
              <a:buChar char="u"/>
              <a:defRPr/>
            </a:lvl2pPr>
            <a:lvl3pPr marL="1200150" indent="-285750">
              <a:lnSpc>
                <a:spcPct val="100000"/>
              </a:lnSpc>
              <a:spcBef>
                <a:spcPts val="1000"/>
              </a:spcBef>
              <a:buFont typeface="Wingdings 3" panose="05040102010807070707" pitchFamily="18" charset="2"/>
              <a:buChar char="u"/>
              <a:defRPr/>
            </a:lvl3pPr>
            <a:lvl4pPr marL="1543050" indent="-171450">
              <a:lnSpc>
                <a:spcPct val="100000"/>
              </a:lnSpc>
              <a:spcBef>
                <a:spcPts val="1000"/>
              </a:spcBef>
              <a:buFont typeface="Wingdings 3" panose="05040102010807070707" pitchFamily="18" charset="2"/>
              <a:buChar char="u"/>
              <a:defRPr/>
            </a:lvl4pPr>
            <a:lvl5pPr marL="2000250" indent="-171450">
              <a:lnSpc>
                <a:spcPct val="100000"/>
              </a:lnSpc>
              <a:spcBef>
                <a:spcPts val="1000"/>
              </a:spcBef>
              <a:buFont typeface="Wingdings 3" panose="05040102010807070707" pitchFamily="18" charset="2"/>
              <a:buChar char="u"/>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E6FD763C-F852-5912-832E-36897F8724FC}"/>
              </a:ext>
            </a:extLst>
          </p:cNvPr>
          <p:cNvSpPr>
            <a:spLocks noGrp="1"/>
          </p:cNvSpPr>
          <p:nvPr>
            <p:ph type="sldNum" sz="quarter" idx="11"/>
          </p:nvPr>
        </p:nvSpPr>
        <p:spPr/>
        <p:txBody>
          <a:bodyPr/>
          <a:lstStyle/>
          <a:p>
            <a:fld id="{D57F1E4F-1CFF-5643-939E-217C01CDF565}" type="slidenum">
              <a:rPr lang="en-US" smtClean="0"/>
              <a:pPr/>
              <a:t>‹#›</a:t>
            </a:fld>
            <a:endParaRPr lang="en-US"/>
          </a:p>
        </p:txBody>
      </p:sp>
      <p:cxnSp>
        <p:nvCxnSpPr>
          <p:cNvPr id="9" name="Straight Connector 8">
            <a:extLst>
              <a:ext uri="{FF2B5EF4-FFF2-40B4-BE49-F238E27FC236}">
                <a16:creationId xmlns:a16="http://schemas.microsoft.com/office/drawing/2014/main" id="{DCDF790A-BE20-4B91-3E2A-684AF14B98D1}"/>
              </a:ext>
              <a:ext uri="{C183D7F6-B498-43B3-948B-1728B52AA6E4}">
                <adec:decorative xmlns:adec="http://schemas.microsoft.com/office/drawing/2017/decorative" val="1"/>
              </a:ext>
            </a:extLst>
          </p:cNvPr>
          <p:cNvCxnSpPr>
            <a:cxnSpLocks/>
          </p:cNvCxnSpPr>
          <p:nvPr userDrawn="1"/>
        </p:nvCxnSpPr>
        <p:spPr>
          <a:xfrm>
            <a:off x="685800" y="6413944"/>
            <a:ext cx="10820399"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5F8106A4-B5DE-575D-F7FC-30617899BB50}"/>
              </a:ext>
            </a:extLst>
          </p:cNvPr>
          <p:cNvSpPr>
            <a:spLocks noGrp="1"/>
          </p:cNvSpPr>
          <p:nvPr>
            <p:ph type="dt" sz="half" idx="13"/>
          </p:nvPr>
        </p:nvSpPr>
        <p:spPr/>
        <p:txBody>
          <a:bodyPr/>
          <a:lstStyle/>
          <a:p>
            <a:fld id="{88FD4BCE-35F6-425E-BEE7-07902E8BBFFC}" type="datetimeFigureOut">
              <a:rPr lang="en-US" smtClean="0"/>
              <a:pPr/>
              <a:t>6/9/2025</a:t>
            </a:fld>
            <a:endParaRPr lang="en-US"/>
          </a:p>
        </p:txBody>
      </p:sp>
      <p:sp>
        <p:nvSpPr>
          <p:cNvPr id="7" name="Footer Placeholder 6">
            <a:extLst>
              <a:ext uri="{FF2B5EF4-FFF2-40B4-BE49-F238E27FC236}">
                <a16:creationId xmlns:a16="http://schemas.microsoft.com/office/drawing/2014/main" id="{6D562560-6E8E-BE71-34A7-27F566AA4B37}"/>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42074110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12" name="Graphic 6">
            <a:extLst>
              <a:ext uri="{FF2B5EF4-FFF2-40B4-BE49-F238E27FC236}">
                <a16:creationId xmlns:a16="http://schemas.microsoft.com/office/drawing/2014/main" id="{BB199B51-3DFF-3DF2-E402-55A5DA84946E}"/>
              </a:ext>
            </a:extLst>
          </p:cNvPr>
          <p:cNvSpPr/>
          <p:nvPr userDrawn="1"/>
        </p:nvSpPr>
        <p:spPr>
          <a:xfrm>
            <a:off x="7010400" y="0"/>
            <a:ext cx="5175265" cy="6859269"/>
          </a:xfrm>
          <a:custGeom>
            <a:avLst/>
            <a:gdLst>
              <a:gd name="connsiteX0" fmla="*/ 0 w 5175265"/>
              <a:gd name="connsiteY0" fmla="*/ 0 h 6859269"/>
              <a:gd name="connsiteX1" fmla="*/ 0 w 5175265"/>
              <a:gd name="connsiteY1" fmla="*/ 6407150 h 6859269"/>
              <a:gd name="connsiteX2" fmla="*/ 4494943 w 5175265"/>
              <a:gd name="connsiteY2" fmla="*/ 6407150 h 6859269"/>
              <a:gd name="connsiteX3" fmla="*/ 4505078 w 5175265"/>
              <a:gd name="connsiteY3" fmla="*/ 6417310 h 6859269"/>
              <a:gd name="connsiteX4" fmla="*/ 4494943 w 5175265"/>
              <a:gd name="connsiteY4" fmla="*/ 6427470 h 6859269"/>
              <a:gd name="connsiteX5" fmla="*/ 0 w 5175265"/>
              <a:gd name="connsiteY5" fmla="*/ 6427470 h 6859269"/>
              <a:gd name="connsiteX6" fmla="*/ 0 w 5175265"/>
              <a:gd name="connsiteY6" fmla="*/ 6859270 h 6859269"/>
              <a:gd name="connsiteX7" fmla="*/ 5175266 w 5175265"/>
              <a:gd name="connsiteY7" fmla="*/ 6859270 h 6859269"/>
              <a:gd name="connsiteX8" fmla="*/ 5175266 w 5175265"/>
              <a:gd name="connsiteY8" fmla="*/ 0 h 6859269"/>
              <a:gd name="connsiteX9" fmla="*/ 0 w 5175265"/>
              <a:gd name="connsiteY9" fmla="*/ 0 h 6859269"/>
              <a:gd name="connsiteX10" fmla="*/ 4491143 w 5175265"/>
              <a:gd name="connsiteY10" fmla="*/ 1362710 h 6859269"/>
              <a:gd name="connsiteX11" fmla="*/ 4364453 w 5175265"/>
              <a:gd name="connsiteY11" fmla="*/ 1362710 h 6859269"/>
              <a:gd name="connsiteX12" fmla="*/ 4364453 w 5175265"/>
              <a:gd name="connsiteY12" fmla="*/ 895350 h 6859269"/>
              <a:gd name="connsiteX13" fmla="*/ 3826023 w 5175265"/>
              <a:gd name="connsiteY13" fmla="*/ 1435100 h 6859269"/>
              <a:gd name="connsiteX14" fmla="*/ 3736073 w 5175265"/>
              <a:gd name="connsiteY14" fmla="*/ 1344930 h 6859269"/>
              <a:gd name="connsiteX15" fmla="*/ 4261835 w 5175265"/>
              <a:gd name="connsiteY15" fmla="*/ 817880 h 6859269"/>
              <a:gd name="connsiteX16" fmla="*/ 3807019 w 5175265"/>
              <a:gd name="connsiteY16" fmla="*/ 817880 h 6859269"/>
              <a:gd name="connsiteX17" fmla="*/ 3807019 w 5175265"/>
              <a:gd name="connsiteY17" fmla="*/ 690880 h 6859269"/>
              <a:gd name="connsiteX18" fmla="*/ 4364453 w 5175265"/>
              <a:gd name="connsiteY18" fmla="*/ 690880 h 6859269"/>
              <a:gd name="connsiteX19" fmla="*/ 4482274 w 5175265"/>
              <a:gd name="connsiteY19" fmla="*/ 690880 h 6859269"/>
              <a:gd name="connsiteX20" fmla="*/ 4491143 w 5175265"/>
              <a:gd name="connsiteY20" fmla="*/ 690880 h 6859269"/>
              <a:gd name="connsiteX21" fmla="*/ 4491143 w 5175265"/>
              <a:gd name="connsiteY21" fmla="*/ 1362710 h 685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75265" h="6859269">
                <a:moveTo>
                  <a:pt x="0" y="0"/>
                </a:moveTo>
                <a:lnTo>
                  <a:pt x="0" y="6407150"/>
                </a:lnTo>
                <a:lnTo>
                  <a:pt x="4494943" y="6407150"/>
                </a:lnTo>
                <a:cubicBezTo>
                  <a:pt x="4500011" y="6407150"/>
                  <a:pt x="4505078" y="6410960"/>
                  <a:pt x="4505078" y="6417310"/>
                </a:cubicBezTo>
                <a:cubicBezTo>
                  <a:pt x="4505078" y="6423660"/>
                  <a:pt x="4501278" y="6427470"/>
                  <a:pt x="4494943" y="6427470"/>
                </a:cubicBezTo>
                <a:lnTo>
                  <a:pt x="0" y="6427470"/>
                </a:lnTo>
                <a:lnTo>
                  <a:pt x="0" y="6859270"/>
                </a:lnTo>
                <a:lnTo>
                  <a:pt x="5175266" y="6859270"/>
                </a:lnTo>
                <a:lnTo>
                  <a:pt x="5175266" y="0"/>
                </a:lnTo>
                <a:lnTo>
                  <a:pt x="0" y="0"/>
                </a:lnTo>
                <a:close/>
                <a:moveTo>
                  <a:pt x="4491143" y="1362710"/>
                </a:moveTo>
                <a:lnTo>
                  <a:pt x="4364453" y="1362710"/>
                </a:lnTo>
                <a:lnTo>
                  <a:pt x="4364453" y="895350"/>
                </a:lnTo>
                <a:lnTo>
                  <a:pt x="3826023" y="1435100"/>
                </a:lnTo>
                <a:lnTo>
                  <a:pt x="3736073" y="1344930"/>
                </a:lnTo>
                <a:lnTo>
                  <a:pt x="4261835" y="817880"/>
                </a:lnTo>
                <a:lnTo>
                  <a:pt x="3807019" y="817880"/>
                </a:lnTo>
                <a:lnTo>
                  <a:pt x="3807019" y="690880"/>
                </a:lnTo>
                <a:lnTo>
                  <a:pt x="4364453" y="690880"/>
                </a:lnTo>
                <a:lnTo>
                  <a:pt x="4482274" y="690880"/>
                </a:lnTo>
                <a:lnTo>
                  <a:pt x="4491143" y="690880"/>
                </a:lnTo>
                <a:lnTo>
                  <a:pt x="4491143" y="1362710"/>
                </a:lnTo>
                <a:close/>
              </a:path>
            </a:pathLst>
          </a:custGeom>
          <a:solidFill>
            <a:schemeClr val="accent1">
              <a:lumMod val="60000"/>
              <a:lumOff val="40000"/>
            </a:schemeClr>
          </a:solidFill>
          <a:ln w="12669" cap="flat">
            <a:noFill/>
            <a:prstDash val="solid"/>
            <a:miter/>
          </a:ln>
        </p:spPr>
        <p:txBody>
          <a:bodyPr rtlCol="0" anchor="ctr"/>
          <a:lstStyle/>
          <a:p>
            <a:endParaRPr lang="en-US"/>
          </a:p>
        </p:txBody>
      </p:sp>
      <p:sp>
        <p:nvSpPr>
          <p:cNvPr id="2" name="Title 1"/>
          <p:cNvSpPr>
            <a:spLocks noGrp="1"/>
          </p:cNvSpPr>
          <p:nvPr>
            <p:ph type="title" hasCustomPrompt="1"/>
          </p:nvPr>
        </p:nvSpPr>
        <p:spPr>
          <a:xfrm>
            <a:off x="677334" y="694944"/>
            <a:ext cx="9584266" cy="1387852"/>
          </a:xfrm>
        </p:spPr>
        <p:txBody>
          <a:bodyPr lIns="0" tIns="0" rIns="457200" bIns="0">
            <a:noAutofit/>
          </a:bodyPr>
          <a:lstStyle>
            <a:lvl1pPr>
              <a:lnSpc>
                <a:spcPts val="4500"/>
              </a:lnSpc>
              <a:defRPr sz="4000"/>
            </a:lvl1pPr>
          </a:lstStyle>
          <a:p>
            <a:r>
              <a:rPr lang="en-US"/>
              <a:t>Click to add title</a:t>
            </a:r>
          </a:p>
        </p:txBody>
      </p:sp>
      <p:cxnSp>
        <p:nvCxnSpPr>
          <p:cNvPr id="3" name="Straight Connector 2">
            <a:extLst>
              <a:ext uri="{FF2B5EF4-FFF2-40B4-BE49-F238E27FC236}">
                <a16:creationId xmlns:a16="http://schemas.microsoft.com/office/drawing/2014/main" id="{94F37D59-BF08-6CEE-197E-A579E47015D7}"/>
              </a:ext>
              <a:ext uri="{C183D7F6-B498-43B3-948B-1728B52AA6E4}">
                <adec:decorative xmlns:adec="http://schemas.microsoft.com/office/drawing/2017/decorative" val="1"/>
              </a:ext>
            </a:extLst>
          </p:cNvPr>
          <p:cNvCxnSpPr>
            <a:cxnSpLocks/>
          </p:cNvCxnSpPr>
          <p:nvPr userDrawn="1"/>
        </p:nvCxnSpPr>
        <p:spPr>
          <a:xfrm>
            <a:off x="685800" y="6413944"/>
            <a:ext cx="10820399"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BC225B1-A420-C658-9FD7-067B9FEFF745}"/>
              </a:ext>
            </a:extLst>
          </p:cNvPr>
          <p:cNvSpPr>
            <a:spLocks noGrp="1"/>
          </p:cNvSpPr>
          <p:nvPr>
            <p:ph sz="quarter" idx="12" hasCustomPrompt="1"/>
          </p:nvPr>
        </p:nvSpPr>
        <p:spPr>
          <a:xfrm>
            <a:off x="677334" y="2552698"/>
            <a:ext cx="5964766" cy="3083217"/>
          </a:xfrm>
        </p:spPr>
        <p:txBody>
          <a:bodyPr lIns="91440">
            <a:noAutofit/>
          </a:bodyPr>
          <a:lstStyle>
            <a:lvl1pPr marL="457200" indent="-457200">
              <a:spcBef>
                <a:spcPts val="1600"/>
              </a:spcBef>
              <a:buSzPct val="100000"/>
              <a:buFont typeface="+mj-lt"/>
              <a:buAutoNum type="arabicPeriod"/>
              <a:defRPr sz="1800"/>
            </a:lvl1pPr>
            <a:lvl2pPr marL="800100" indent="-342900">
              <a:spcBef>
                <a:spcPts val="1600"/>
              </a:spcBef>
              <a:buSzPct val="100000"/>
              <a:buFont typeface="+mj-lt"/>
              <a:buAutoNum type="alphaLcPeriod"/>
              <a:defRPr sz="1600"/>
            </a:lvl2pPr>
            <a:lvl3pPr marL="1257300" indent="-342900">
              <a:spcBef>
                <a:spcPts val="1600"/>
              </a:spcBef>
              <a:buSzPct val="100000"/>
              <a:buFont typeface="+mj-lt"/>
              <a:buAutoNum type="arabicParenR"/>
              <a:defRPr sz="1400"/>
            </a:lvl3pPr>
            <a:lvl4pPr marL="1600200" indent="-228600">
              <a:spcBef>
                <a:spcPts val="1600"/>
              </a:spcBef>
              <a:buSzPct val="100000"/>
              <a:buFont typeface="+mj-lt"/>
              <a:buAutoNum type="alphaLcParenR"/>
              <a:defRPr sz="1200"/>
            </a:lvl4pPr>
            <a:lvl5pPr marL="2057400" indent="-228600">
              <a:spcBef>
                <a:spcPts val="1600"/>
              </a:spcBef>
              <a:buSzPct val="100000"/>
              <a:buFont typeface="+mj-lt"/>
              <a:buAutoNum type="romanLcPeriod"/>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665F9D66-4BCE-5466-BE42-19F154C5BF73}"/>
              </a:ext>
            </a:extLst>
          </p:cNvPr>
          <p:cNvSpPr>
            <a:spLocks noGrp="1"/>
          </p:cNvSpPr>
          <p:nvPr>
            <p:ph sz="quarter" idx="13" hasCustomPrompt="1"/>
          </p:nvPr>
        </p:nvSpPr>
        <p:spPr>
          <a:xfrm>
            <a:off x="7656513" y="2552699"/>
            <a:ext cx="3842913" cy="3083216"/>
          </a:xfrm>
        </p:spPr>
        <p:txBody>
          <a:bodyPr>
            <a:noAutofit/>
          </a:bodyPr>
          <a:lstStyle>
            <a:lvl1pPr marL="457200" indent="-457200">
              <a:lnSpc>
                <a:spcPts val="2400"/>
              </a:lnSpc>
              <a:spcBef>
                <a:spcPts val="2800"/>
              </a:spcBef>
              <a:defRPr sz="2400"/>
            </a:lvl1pPr>
            <a:lvl2pPr>
              <a:lnSpc>
                <a:spcPts val="2400"/>
              </a:lnSpc>
              <a:spcBef>
                <a:spcPts val="2800"/>
              </a:spcBef>
              <a:defRPr sz="2000"/>
            </a:lvl2pPr>
            <a:lvl3pPr>
              <a:lnSpc>
                <a:spcPts val="2400"/>
              </a:lnSpc>
              <a:spcBef>
                <a:spcPts val="2800"/>
              </a:spcBef>
              <a:defRPr sz="1800"/>
            </a:lvl3pPr>
            <a:lvl4pPr>
              <a:lnSpc>
                <a:spcPts val="2400"/>
              </a:lnSpc>
              <a:spcBef>
                <a:spcPts val="2800"/>
              </a:spcBef>
              <a:defRPr sz="1600"/>
            </a:lvl4pPr>
            <a:lvl5pPr>
              <a:lnSpc>
                <a:spcPts val="2400"/>
              </a:lnSpc>
              <a:spcBef>
                <a:spcPts val="2800"/>
              </a:spcBef>
              <a:defRPr sz="16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E6FD763C-F852-5912-832E-36897F8724FC}"/>
              </a:ext>
            </a:extLst>
          </p:cNvPr>
          <p:cNvSpPr>
            <a:spLocks noGrp="1"/>
          </p:cNvSpPr>
          <p:nvPr>
            <p:ph type="sldNum" sz="quarter" idx="11"/>
          </p:nvPr>
        </p:nvSpPr>
        <p:spPr>
          <a:solidFill>
            <a:schemeClr val="accent1">
              <a:lumMod val="60000"/>
              <a:lumOff val="40000"/>
            </a:schemeClr>
          </a:solidFill>
        </p:spPr>
        <p:txBody>
          <a:bodyPr/>
          <a:lstStyle/>
          <a:p>
            <a:fld id="{D57F1E4F-1CFF-5643-939E-217C01CDF565}" type="slidenum">
              <a:rPr lang="en-US" smtClean="0"/>
              <a:pPr/>
              <a:t>‹#›</a:t>
            </a:fld>
            <a:endParaRPr lang="en-US"/>
          </a:p>
        </p:txBody>
      </p:sp>
      <p:sp>
        <p:nvSpPr>
          <p:cNvPr id="4" name="Date Placeholder 3">
            <a:extLst>
              <a:ext uri="{FF2B5EF4-FFF2-40B4-BE49-F238E27FC236}">
                <a16:creationId xmlns:a16="http://schemas.microsoft.com/office/drawing/2014/main" id="{A3673DFC-848F-3CB1-23EC-9E1D65E48756}"/>
              </a:ext>
            </a:extLst>
          </p:cNvPr>
          <p:cNvSpPr>
            <a:spLocks noGrp="1"/>
          </p:cNvSpPr>
          <p:nvPr>
            <p:ph type="dt" sz="half" idx="14"/>
          </p:nvPr>
        </p:nvSpPr>
        <p:spPr/>
        <p:txBody>
          <a:bodyPr/>
          <a:lstStyle/>
          <a:p>
            <a:fld id="{88FD4BCE-35F6-425E-BEE7-07902E8BBFFC}" type="datetimeFigureOut">
              <a:rPr lang="en-US" smtClean="0"/>
              <a:pPr/>
              <a:t>6/9/2025</a:t>
            </a:fld>
            <a:endParaRPr lang="en-US"/>
          </a:p>
        </p:txBody>
      </p:sp>
      <p:sp>
        <p:nvSpPr>
          <p:cNvPr id="5" name="Footer Placeholder 4">
            <a:extLst>
              <a:ext uri="{FF2B5EF4-FFF2-40B4-BE49-F238E27FC236}">
                <a16:creationId xmlns:a16="http://schemas.microsoft.com/office/drawing/2014/main" id="{4F699A12-3443-5523-F408-1CF310CF2509}"/>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27394998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195471-80E6-2173-AB78-E4AE69292A67}"/>
              </a:ext>
              <a:ext uri="{C183D7F6-B498-43B3-948B-1728B52AA6E4}">
                <adec:decorative xmlns:adec="http://schemas.microsoft.com/office/drawing/2017/decorative" val="1"/>
              </a:ext>
            </a:extLst>
          </p:cNvPr>
          <p:cNvGrpSpPr/>
          <p:nvPr userDrawn="1"/>
        </p:nvGrpSpPr>
        <p:grpSpPr>
          <a:xfrm flipH="1">
            <a:off x="1563663" y="856093"/>
            <a:ext cx="9064674" cy="5145815"/>
            <a:chOff x="1400539" y="700853"/>
            <a:chExt cx="9699638" cy="5506270"/>
          </a:xfrm>
        </p:grpSpPr>
        <p:sp>
          <p:nvSpPr>
            <p:cNvPr id="4" name="Oval 3">
              <a:extLst>
                <a:ext uri="{FF2B5EF4-FFF2-40B4-BE49-F238E27FC236}">
                  <a16:creationId xmlns:a16="http://schemas.microsoft.com/office/drawing/2014/main" id="{F183DD5A-FAA9-3AB5-A277-0BD8F58B7AC9}"/>
                </a:ext>
              </a:extLst>
            </p:cNvPr>
            <p:cNvSpPr/>
            <p:nvPr userDrawn="1"/>
          </p:nvSpPr>
          <p:spPr>
            <a:xfrm>
              <a:off x="1400539" y="700853"/>
              <a:ext cx="5506270" cy="5506270"/>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2BF3AA-2377-DDB1-A0FA-B1CEAEC0FCE9}"/>
                </a:ext>
              </a:extLst>
            </p:cNvPr>
            <p:cNvSpPr/>
            <p:nvPr userDrawn="1"/>
          </p:nvSpPr>
          <p:spPr>
            <a:xfrm>
              <a:off x="5593907" y="700853"/>
              <a:ext cx="5506270" cy="550627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D1324873-CBF5-A3C4-2FED-7A74AB030421}"/>
                </a:ext>
              </a:extLst>
            </p:cNvPr>
            <p:cNvSpPr/>
            <p:nvPr userDrawn="1"/>
          </p:nvSpPr>
          <p:spPr>
            <a:xfrm>
              <a:off x="5593907" y="1672186"/>
              <a:ext cx="1312902" cy="3563605"/>
            </a:xfrm>
            <a:custGeom>
              <a:avLst/>
              <a:gdLst>
                <a:gd name="connsiteX0" fmla="*/ 656451 w 1312902"/>
                <a:gd name="connsiteY0" fmla="*/ 0 h 3563605"/>
                <a:gd name="connsiteX1" fmla="*/ 684220 w 1312902"/>
                <a:gd name="connsiteY1" fmla="*/ 30553 h 3563605"/>
                <a:gd name="connsiteX2" fmla="*/ 1312902 w 1312902"/>
                <a:gd name="connsiteY2" fmla="*/ 1781802 h 3563605"/>
                <a:gd name="connsiteX3" fmla="*/ 684220 w 1312902"/>
                <a:gd name="connsiteY3" fmla="*/ 3533052 h 3563605"/>
                <a:gd name="connsiteX4" fmla="*/ 656451 w 1312902"/>
                <a:gd name="connsiteY4" fmla="*/ 3563605 h 3563605"/>
                <a:gd name="connsiteX5" fmla="*/ 628683 w 1312902"/>
                <a:gd name="connsiteY5" fmla="*/ 3533052 h 3563605"/>
                <a:gd name="connsiteX6" fmla="*/ 0 w 1312902"/>
                <a:gd name="connsiteY6" fmla="*/ 1781802 h 3563605"/>
                <a:gd name="connsiteX7" fmla="*/ 628683 w 1312902"/>
                <a:gd name="connsiteY7" fmla="*/ 30553 h 356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02" h="3563605">
                  <a:moveTo>
                    <a:pt x="656451" y="0"/>
                  </a:moveTo>
                  <a:lnTo>
                    <a:pt x="684220" y="30553"/>
                  </a:lnTo>
                  <a:cubicBezTo>
                    <a:pt x="1076971" y="506457"/>
                    <a:pt x="1312902" y="1116577"/>
                    <a:pt x="1312902" y="1781802"/>
                  </a:cubicBezTo>
                  <a:cubicBezTo>
                    <a:pt x="1312902" y="2447027"/>
                    <a:pt x="1076971" y="3057147"/>
                    <a:pt x="684220" y="3533052"/>
                  </a:cubicBezTo>
                  <a:lnTo>
                    <a:pt x="656451" y="3563605"/>
                  </a:lnTo>
                  <a:lnTo>
                    <a:pt x="628683" y="3533052"/>
                  </a:lnTo>
                  <a:cubicBezTo>
                    <a:pt x="235932" y="3057147"/>
                    <a:pt x="0" y="2447027"/>
                    <a:pt x="0" y="1781802"/>
                  </a:cubicBezTo>
                  <a:cubicBezTo>
                    <a:pt x="0" y="1116577"/>
                    <a:pt x="235932" y="506457"/>
                    <a:pt x="628683" y="30553"/>
                  </a:cubicBezTo>
                  <a:close/>
                </a:path>
              </a:pathLst>
            </a:custGeom>
            <a:solidFill>
              <a:schemeClr val="accent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ctrTitle" hasCustomPrompt="1"/>
          </p:nvPr>
        </p:nvSpPr>
        <p:spPr>
          <a:xfrm>
            <a:off x="685800" y="685799"/>
            <a:ext cx="10058400" cy="4572000"/>
          </a:xfrm>
        </p:spPr>
        <p:txBody>
          <a:bodyPr lIns="0" tIns="0" rIns="0" bIns="0" anchor="t" anchorCtr="0">
            <a:noAutofit/>
          </a:bodyPr>
          <a:lstStyle>
            <a:lvl1pPr algn="l">
              <a:lnSpc>
                <a:spcPct val="100000"/>
              </a:lnSpc>
              <a:defRPr sz="7500" b="1" cap="none" spc="50" baseline="0">
                <a:solidFill>
                  <a:schemeClr val="tx1">
                    <a:lumMod val="85000"/>
                    <a:lumOff val="15000"/>
                  </a:schemeClr>
                </a:solidFill>
              </a:defRPr>
            </a:lvl1pPr>
          </a:lstStyle>
          <a:p>
            <a:r>
              <a:rPr lang="en-US"/>
              <a:t>Click to add title</a:t>
            </a:r>
          </a:p>
        </p:txBody>
      </p:sp>
      <p:sp>
        <p:nvSpPr>
          <p:cNvPr id="3" name="Subtitle 2"/>
          <p:cNvSpPr>
            <a:spLocks noGrp="1"/>
          </p:cNvSpPr>
          <p:nvPr>
            <p:ph type="subTitle" idx="1" hasCustomPrompt="1"/>
          </p:nvPr>
        </p:nvSpPr>
        <p:spPr>
          <a:xfrm>
            <a:off x="685799" y="5257798"/>
            <a:ext cx="10820397" cy="911425"/>
          </a:xfrm>
        </p:spPr>
        <p:txBody>
          <a:bodyPr lIns="0" tIns="0" rIns="0" bIns="0" anchor="b" anchorCtr="0">
            <a:normAutofit/>
          </a:bodyPr>
          <a:lstStyle>
            <a:lvl1pPr marL="0" indent="0" algn="l">
              <a:buNone/>
              <a:defRPr sz="3300" b="1">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add subtitle</a:t>
            </a:r>
          </a:p>
        </p:txBody>
      </p:sp>
      <p:grpSp>
        <p:nvGrpSpPr>
          <p:cNvPr id="15" name="Group 14">
            <a:extLst>
              <a:ext uri="{FF2B5EF4-FFF2-40B4-BE49-F238E27FC236}">
                <a16:creationId xmlns:a16="http://schemas.microsoft.com/office/drawing/2014/main" id="{E5D51DDB-9673-3EB3-5A4C-FC9A8E5EB2C4}"/>
              </a:ext>
              <a:ext uri="{C183D7F6-B498-43B3-948B-1728B52AA6E4}">
                <adec:decorative xmlns:adec="http://schemas.microsoft.com/office/drawing/2017/decorative" val="1"/>
              </a:ext>
            </a:extLst>
          </p:cNvPr>
          <p:cNvGrpSpPr/>
          <p:nvPr userDrawn="1"/>
        </p:nvGrpSpPr>
        <p:grpSpPr>
          <a:xfrm>
            <a:off x="10830496" y="760864"/>
            <a:ext cx="602728" cy="596004"/>
            <a:chOff x="11118823" y="513726"/>
            <a:chExt cx="602728" cy="596004"/>
          </a:xfrm>
        </p:grpSpPr>
        <p:cxnSp>
          <p:nvCxnSpPr>
            <p:cNvPr id="16" name="Straight Connector 15">
              <a:extLst>
                <a:ext uri="{FF2B5EF4-FFF2-40B4-BE49-F238E27FC236}">
                  <a16:creationId xmlns:a16="http://schemas.microsoft.com/office/drawing/2014/main" id="{4BC1B833-D0D3-F240-EFE9-6CA718F4FC37}"/>
                </a:ext>
              </a:extLst>
            </p:cNvPr>
            <p:cNvCxnSpPr>
              <a:cxnSpLocks/>
            </p:cNvCxnSpPr>
            <p:nvPr/>
          </p:nvCxnSpPr>
          <p:spPr>
            <a:xfrm>
              <a:off x="11165541" y="513726"/>
              <a:ext cx="549286" cy="0"/>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7E45EA-B5EA-7651-5C44-B45F5739233C}"/>
                </a:ext>
              </a:extLst>
            </p:cNvPr>
            <p:cNvCxnSpPr>
              <a:cxnSpLocks/>
            </p:cNvCxnSpPr>
            <p:nvPr/>
          </p:nvCxnSpPr>
          <p:spPr>
            <a:xfrm>
              <a:off x="11721551" y="513726"/>
              <a:ext cx="0" cy="544109"/>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C7A966-3CEC-757D-106F-9E4061AA39B3}"/>
                </a:ext>
              </a:extLst>
            </p:cNvPr>
            <p:cNvCxnSpPr>
              <a:cxnSpLocks/>
            </p:cNvCxnSpPr>
            <p:nvPr/>
          </p:nvCxnSpPr>
          <p:spPr>
            <a:xfrm flipV="1">
              <a:off x="11118823" y="570368"/>
              <a:ext cx="539362" cy="539362"/>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E15B6928-C16A-14F7-594D-C117C2FFA249}"/>
              </a:ext>
              <a:ext uri="{C183D7F6-B498-43B3-948B-1728B52AA6E4}">
                <adec:decorative xmlns:adec="http://schemas.microsoft.com/office/drawing/2017/decorative" val="1"/>
              </a:ext>
            </a:extLst>
          </p:cNvPr>
          <p:cNvCxnSpPr>
            <a:cxnSpLocks/>
          </p:cNvCxnSpPr>
          <p:nvPr userDrawn="1"/>
        </p:nvCxnSpPr>
        <p:spPr>
          <a:xfrm>
            <a:off x="685800" y="6413944"/>
            <a:ext cx="10820399"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404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11449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563478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6/9/2025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92513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6/9/2025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92797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57676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2623411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4278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6/9/2025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405043115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pn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hyperlink" Target="https://www.canva.com/design/DAGpfID25XY/-A30Ri19PVgHTRuCc31Jtw/edit?utm_content=DAGpfID25XY&amp;utm_campaign=designshare&amp;utm_medium=link2&amp;utm_source=sharebutton" TargetMode="External"/><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hyperlink" Target="https://www.figma.com/proto/kDgthDdE2Q19fTi0OuHFEb/Health-Final-Draft--?node-id=0-1&amp;t=Cw2WzNTv3k5Zo9Pz-1"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en letter with flames&#10;&#10;AI-generated content may be incorrect.">
            <a:extLst>
              <a:ext uri="{FF2B5EF4-FFF2-40B4-BE49-F238E27FC236}">
                <a16:creationId xmlns:a16="http://schemas.microsoft.com/office/drawing/2014/main" id="{7A288AAA-980F-DEF1-46F3-C222CE4B8225}"/>
              </a:ext>
            </a:extLst>
          </p:cNvPr>
          <p:cNvPicPr>
            <a:picLocks noChangeAspect="1"/>
          </p:cNvPicPr>
          <p:nvPr/>
        </p:nvPicPr>
        <p:blipFill>
          <a:blip r:embed="rId3"/>
          <a:stretch>
            <a:fillRect/>
          </a:stretch>
        </p:blipFill>
        <p:spPr>
          <a:xfrm>
            <a:off x="4231347" y="1718724"/>
            <a:ext cx="3470515" cy="3722478"/>
          </a:xfrm>
          <a:prstGeom prst="rect">
            <a:avLst/>
          </a:prstGeom>
        </p:spPr>
      </p:pic>
      <p:sp>
        <p:nvSpPr>
          <p:cNvPr id="6" name="Title 5">
            <a:extLst>
              <a:ext uri="{FF2B5EF4-FFF2-40B4-BE49-F238E27FC236}">
                <a16:creationId xmlns:a16="http://schemas.microsoft.com/office/drawing/2014/main" id="{73B88A65-79AD-7ECF-C7CE-DB7841437EAB}"/>
              </a:ext>
            </a:extLst>
          </p:cNvPr>
          <p:cNvSpPr>
            <a:spLocks noGrp="1"/>
          </p:cNvSpPr>
          <p:nvPr>
            <p:ph type="ctrTitle"/>
          </p:nvPr>
        </p:nvSpPr>
        <p:spPr>
          <a:xfrm>
            <a:off x="2382327" y="484516"/>
            <a:ext cx="8016813" cy="1236453"/>
          </a:xfrm>
        </p:spPr>
        <p:txBody>
          <a:bodyPr/>
          <a:lstStyle/>
          <a:p>
            <a:r>
              <a:rPr lang="en-US">
                <a:solidFill>
                  <a:schemeClr val="accent2">
                    <a:lumMod val="76000"/>
                  </a:schemeClr>
                </a:solidFill>
              </a:rPr>
              <a:t>Fire4s Prototype</a:t>
            </a:r>
          </a:p>
        </p:txBody>
      </p:sp>
    </p:spTree>
    <p:extLst>
      <p:ext uri="{BB962C8B-B14F-4D97-AF65-F5344CB8AC3E}">
        <p14:creationId xmlns:p14="http://schemas.microsoft.com/office/powerpoint/2010/main" val="1978693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8750B-D232-4688-407A-DAC2407E279C}"/>
              </a:ext>
            </a:extLst>
          </p:cNvPr>
          <p:cNvSpPr>
            <a:spLocks noGrp="1"/>
          </p:cNvSpPr>
          <p:nvPr>
            <p:ph type="title"/>
          </p:nvPr>
        </p:nvSpPr>
        <p:spPr>
          <a:xfrm>
            <a:off x="6097366" y="129589"/>
            <a:ext cx="2554202" cy="736465"/>
          </a:xfrm>
        </p:spPr>
        <p:txBody>
          <a:bodyPr/>
          <a:lstStyle/>
          <a:p>
            <a:r>
              <a:rPr lang="en-US" u="sng">
                <a:solidFill>
                  <a:schemeClr val="accent2">
                    <a:lumMod val="76000"/>
                  </a:schemeClr>
                </a:solidFill>
              </a:rPr>
              <a:t>6th Page</a:t>
            </a:r>
          </a:p>
        </p:txBody>
      </p:sp>
      <p:sp>
        <p:nvSpPr>
          <p:cNvPr id="11" name="Content Placeholder 10">
            <a:extLst>
              <a:ext uri="{FF2B5EF4-FFF2-40B4-BE49-F238E27FC236}">
                <a16:creationId xmlns:a16="http://schemas.microsoft.com/office/drawing/2014/main" id="{56DA1357-F081-D7F6-4FB3-08E62F6C3A41}"/>
              </a:ext>
            </a:extLst>
          </p:cNvPr>
          <p:cNvSpPr>
            <a:spLocks noGrp="1"/>
          </p:cNvSpPr>
          <p:nvPr>
            <p:ph sz="quarter" idx="12"/>
          </p:nvPr>
        </p:nvSpPr>
        <p:spPr>
          <a:xfrm>
            <a:off x="4388548" y="1112644"/>
            <a:ext cx="5964766" cy="2186024"/>
          </a:xfrm>
        </p:spPr>
        <p:txBody>
          <a:bodyPr vert="horz" lIns="91440" tIns="0" rIns="0" bIns="0" rtlCol="0" anchor="t">
            <a:noAutofit/>
          </a:bodyPr>
          <a:lstStyle/>
          <a:p>
            <a:pPr marL="0" indent="0">
              <a:buNone/>
            </a:pPr>
            <a:r>
              <a:rPr lang="en-US">
                <a:solidFill>
                  <a:schemeClr val="accent2">
                    <a:lumMod val="76000"/>
                  </a:schemeClr>
                </a:solidFill>
              </a:rPr>
              <a:t>Once the Patients have filled in the form from their end, they will click the submit button at the bottom, the receptionist will receive it on their end as a patient list whereby they have gone through every patient details and see if everything is in order then when the important details are in order then they will send the Patient to the relevant doctor.</a:t>
            </a:r>
          </a:p>
        </p:txBody>
      </p:sp>
      <p:pic>
        <p:nvPicPr>
          <p:cNvPr id="5" name="Picture 4" descr="A screenshot of a cell phone&#10;&#10;AI-generated content may be incorrect.">
            <a:extLst>
              <a:ext uri="{FF2B5EF4-FFF2-40B4-BE49-F238E27FC236}">
                <a16:creationId xmlns:a16="http://schemas.microsoft.com/office/drawing/2014/main" id="{941A8859-830A-4D27-F8D8-55738B46CB98}"/>
              </a:ext>
            </a:extLst>
          </p:cNvPr>
          <p:cNvPicPr>
            <a:picLocks noChangeAspect="1"/>
          </p:cNvPicPr>
          <p:nvPr/>
        </p:nvPicPr>
        <p:blipFill>
          <a:blip r:embed="rId3"/>
          <a:stretch>
            <a:fillRect/>
          </a:stretch>
        </p:blipFill>
        <p:spPr>
          <a:xfrm>
            <a:off x="805628" y="316763"/>
            <a:ext cx="2886075" cy="5972175"/>
          </a:xfrm>
          <a:prstGeom prst="rect">
            <a:avLst/>
          </a:prstGeom>
        </p:spPr>
      </p:pic>
    </p:spTree>
    <p:extLst>
      <p:ext uri="{BB962C8B-B14F-4D97-AF65-F5344CB8AC3E}">
        <p14:creationId xmlns:p14="http://schemas.microsoft.com/office/powerpoint/2010/main" val="2363995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A914B-C218-8D40-716D-6FDD8C010B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A22E60-B11B-FF2C-9E72-35DEDB143014}"/>
              </a:ext>
            </a:extLst>
          </p:cNvPr>
          <p:cNvSpPr>
            <a:spLocks noGrp="1"/>
          </p:cNvSpPr>
          <p:nvPr>
            <p:ph type="title"/>
          </p:nvPr>
        </p:nvSpPr>
        <p:spPr>
          <a:xfrm>
            <a:off x="6097366" y="129589"/>
            <a:ext cx="2554202" cy="736465"/>
          </a:xfrm>
        </p:spPr>
        <p:txBody>
          <a:bodyPr/>
          <a:lstStyle/>
          <a:p>
            <a:r>
              <a:rPr lang="en-US" u="sng">
                <a:solidFill>
                  <a:schemeClr val="accent2"/>
                </a:solidFill>
              </a:rPr>
              <a:t>7th Page</a:t>
            </a:r>
          </a:p>
        </p:txBody>
      </p:sp>
      <p:sp>
        <p:nvSpPr>
          <p:cNvPr id="11" name="Content Placeholder 10">
            <a:extLst>
              <a:ext uri="{FF2B5EF4-FFF2-40B4-BE49-F238E27FC236}">
                <a16:creationId xmlns:a16="http://schemas.microsoft.com/office/drawing/2014/main" id="{99B77B49-7D62-77F4-33FF-3D195D9632E6}"/>
              </a:ext>
            </a:extLst>
          </p:cNvPr>
          <p:cNvSpPr>
            <a:spLocks noGrp="1"/>
          </p:cNvSpPr>
          <p:nvPr>
            <p:ph sz="quarter" idx="12"/>
          </p:nvPr>
        </p:nvSpPr>
        <p:spPr>
          <a:xfrm>
            <a:off x="4184629" y="1117196"/>
            <a:ext cx="5583767" cy="1534637"/>
          </a:xfrm>
        </p:spPr>
        <p:txBody>
          <a:bodyPr vert="horz" lIns="91440" tIns="0" rIns="0" bIns="0" rtlCol="0" anchor="t">
            <a:noAutofit/>
          </a:bodyPr>
          <a:lstStyle/>
          <a:p>
            <a:pPr marL="0" indent="0">
              <a:buNone/>
            </a:pPr>
            <a:r>
              <a:rPr lang="en-US">
                <a:solidFill>
                  <a:schemeClr val="accent2">
                    <a:lumMod val="76000"/>
                  </a:schemeClr>
                </a:solidFill>
              </a:rPr>
              <a:t>The receptionist will click on one of the patients to see their details(example: Michael Thompson), the patient details will appear in a profile format. There will be buttons of 'save', 'update', 'forward' and 'verify'. </a:t>
            </a:r>
          </a:p>
        </p:txBody>
      </p:sp>
      <p:pic>
        <p:nvPicPr>
          <p:cNvPr id="3" name="Picture 2" descr="A screenshot of a phone&#10;&#10;AI-generated content may be incorrect.">
            <a:extLst>
              <a:ext uri="{FF2B5EF4-FFF2-40B4-BE49-F238E27FC236}">
                <a16:creationId xmlns:a16="http://schemas.microsoft.com/office/drawing/2014/main" id="{BE81ED2D-B903-5D76-C09E-65C527710A0A}"/>
              </a:ext>
            </a:extLst>
          </p:cNvPr>
          <p:cNvPicPr>
            <a:picLocks noChangeAspect="1"/>
          </p:cNvPicPr>
          <p:nvPr/>
        </p:nvPicPr>
        <p:blipFill>
          <a:blip r:embed="rId3"/>
          <a:stretch>
            <a:fillRect/>
          </a:stretch>
        </p:blipFill>
        <p:spPr>
          <a:xfrm>
            <a:off x="591216" y="111432"/>
            <a:ext cx="3000375" cy="6019800"/>
          </a:xfrm>
          <a:prstGeom prst="rect">
            <a:avLst/>
          </a:prstGeom>
        </p:spPr>
      </p:pic>
    </p:spTree>
    <p:extLst>
      <p:ext uri="{BB962C8B-B14F-4D97-AF65-F5344CB8AC3E}">
        <p14:creationId xmlns:p14="http://schemas.microsoft.com/office/powerpoint/2010/main" val="3120439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C6349-BAF6-8ED4-43AF-E75A57337E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135415-B628-5435-1AAB-B8C5A92A7CE7}"/>
              </a:ext>
            </a:extLst>
          </p:cNvPr>
          <p:cNvSpPr>
            <a:spLocks noGrp="1"/>
          </p:cNvSpPr>
          <p:nvPr>
            <p:ph type="title"/>
          </p:nvPr>
        </p:nvSpPr>
        <p:spPr>
          <a:xfrm>
            <a:off x="4253818" y="154170"/>
            <a:ext cx="2105403" cy="774291"/>
          </a:xfrm>
        </p:spPr>
        <p:txBody>
          <a:bodyPr/>
          <a:lstStyle/>
          <a:p>
            <a:r>
              <a:rPr lang="en-US" u="sng">
                <a:solidFill>
                  <a:schemeClr val="accent2"/>
                </a:solidFill>
              </a:rPr>
              <a:t>8th Page</a:t>
            </a:r>
          </a:p>
        </p:txBody>
      </p:sp>
      <p:pic>
        <p:nvPicPr>
          <p:cNvPr id="7" name="Content Placeholder 6" descr="A screenshot of a phone&#10;&#10;AI-generated content may be incorrect.">
            <a:extLst>
              <a:ext uri="{FF2B5EF4-FFF2-40B4-BE49-F238E27FC236}">
                <a16:creationId xmlns:a16="http://schemas.microsoft.com/office/drawing/2014/main" id="{E1D6CDB6-188C-15B4-9EBE-95D6CB9A08DC}"/>
              </a:ext>
            </a:extLst>
          </p:cNvPr>
          <p:cNvPicPr>
            <a:picLocks noGrp="1" noChangeAspect="1"/>
          </p:cNvPicPr>
          <p:nvPr>
            <p:ph idx="1"/>
          </p:nvPr>
        </p:nvPicPr>
        <p:blipFill>
          <a:blip r:embed="rId3"/>
          <a:stretch>
            <a:fillRect/>
          </a:stretch>
        </p:blipFill>
        <p:spPr>
          <a:xfrm>
            <a:off x="1209608" y="929366"/>
            <a:ext cx="2562144" cy="5327311"/>
          </a:xfrm>
        </p:spPr>
      </p:pic>
      <p:sp>
        <p:nvSpPr>
          <p:cNvPr id="4" name="Content Placeholder 10">
            <a:extLst>
              <a:ext uri="{FF2B5EF4-FFF2-40B4-BE49-F238E27FC236}">
                <a16:creationId xmlns:a16="http://schemas.microsoft.com/office/drawing/2014/main" id="{45C8EAE4-45C4-B3EB-40CA-1A2E3AFFCE5E}"/>
              </a:ext>
            </a:extLst>
          </p:cNvPr>
          <p:cNvSpPr txBox="1">
            <a:spLocks/>
          </p:cNvSpPr>
          <p:nvPr/>
        </p:nvSpPr>
        <p:spPr>
          <a:xfrm>
            <a:off x="4273529" y="1587096"/>
            <a:ext cx="5583767" cy="1534637"/>
          </a:xfrm>
          <a:prstGeom prst="rect">
            <a:avLst/>
          </a:prstGeom>
        </p:spPr>
        <p:txBody>
          <a:bodyPr vert="horz" lIns="91440" tIns="0" rIns="0" bIns="0" rtlCol="0" anchor="t" anchorCtr="0">
            <a:noAutofit/>
          </a:bodyPr>
          <a:lstStyle>
            <a:lvl1pPr marL="0" indent="0" algn="l" defTabSz="457200" rtl="0" eaLnBrk="1" latinLnBrk="0" hangingPunct="1">
              <a:lnSpc>
                <a:spcPct val="100000"/>
              </a:lnSpc>
              <a:spcBef>
                <a:spcPts val="1000"/>
              </a:spcBef>
              <a:spcAft>
                <a:spcPts val="0"/>
              </a:spcAft>
              <a:buClr>
                <a:schemeClr val="tx1">
                  <a:lumMod val="85000"/>
                  <a:lumOff val="15000"/>
                </a:schemeClr>
              </a:buClr>
              <a:buSzPct val="80000"/>
              <a:buFont typeface="Wingdings 3" charset="2"/>
              <a:buNone/>
              <a:defRPr sz="1800" kern="1200">
                <a:solidFill>
                  <a:schemeClr val="tx1">
                    <a:lumMod val="85000"/>
                    <a:lumOff val="15000"/>
                  </a:schemeClr>
                </a:solidFill>
                <a:latin typeface="+mn-lt"/>
                <a:ea typeface="+mn-ea"/>
                <a:cs typeface="+mn-cs"/>
              </a:defRPr>
            </a:lvl1pPr>
            <a:lvl2pPr marL="742950" indent="-285750" algn="l" defTabSz="457200" rtl="0" eaLnBrk="1" latinLnBrk="0" hangingPunct="1">
              <a:lnSpc>
                <a:spcPct val="100000"/>
              </a:lnSpc>
              <a:spcBef>
                <a:spcPts val="1000"/>
              </a:spcBef>
              <a:spcAft>
                <a:spcPts val="0"/>
              </a:spcAft>
              <a:buClr>
                <a:schemeClr val="tx1">
                  <a:lumMod val="85000"/>
                  <a:lumOff val="15000"/>
                </a:schemeClr>
              </a:buClr>
              <a:buSzPct val="80000"/>
              <a:buFont typeface="Wingdings 3" panose="05040102010807070707" pitchFamily="18" charset="2"/>
              <a:buChar char="u"/>
              <a:defRPr sz="1600" kern="1200">
                <a:solidFill>
                  <a:schemeClr val="tx1">
                    <a:lumMod val="85000"/>
                    <a:lumOff val="15000"/>
                  </a:schemeClr>
                </a:solidFill>
                <a:latin typeface="+mn-lt"/>
                <a:ea typeface="+mn-ea"/>
                <a:cs typeface="+mn-cs"/>
              </a:defRPr>
            </a:lvl2pPr>
            <a:lvl3pPr marL="1200150" indent="-285750" algn="l" defTabSz="457200" rtl="0" eaLnBrk="1" latinLnBrk="0" hangingPunct="1">
              <a:lnSpc>
                <a:spcPct val="100000"/>
              </a:lnSpc>
              <a:spcBef>
                <a:spcPts val="1000"/>
              </a:spcBef>
              <a:spcAft>
                <a:spcPts val="0"/>
              </a:spcAft>
              <a:buClr>
                <a:schemeClr val="tx1">
                  <a:lumMod val="85000"/>
                  <a:lumOff val="15000"/>
                </a:schemeClr>
              </a:buClr>
              <a:buSzPct val="80000"/>
              <a:buFont typeface="Wingdings 3" panose="05040102010807070707" pitchFamily="18" charset="2"/>
              <a:buChar char="u"/>
              <a:defRPr sz="1400" kern="1200">
                <a:solidFill>
                  <a:schemeClr val="tx1">
                    <a:lumMod val="85000"/>
                    <a:lumOff val="15000"/>
                  </a:schemeClr>
                </a:solidFill>
                <a:latin typeface="+mn-lt"/>
                <a:ea typeface="+mn-ea"/>
                <a:cs typeface="+mn-cs"/>
              </a:defRPr>
            </a:lvl3pPr>
            <a:lvl4pPr marL="1543050" indent="-171450" algn="l" defTabSz="457200" rtl="0" eaLnBrk="1" latinLnBrk="0" hangingPunct="1">
              <a:lnSpc>
                <a:spcPct val="100000"/>
              </a:lnSpc>
              <a:spcBef>
                <a:spcPts val="1000"/>
              </a:spcBef>
              <a:spcAft>
                <a:spcPts val="0"/>
              </a:spcAft>
              <a:buClr>
                <a:schemeClr val="tx1">
                  <a:lumMod val="85000"/>
                  <a:lumOff val="15000"/>
                </a:schemeClr>
              </a:buClr>
              <a:buSzPct val="80000"/>
              <a:buFont typeface="Wingdings 3" panose="05040102010807070707" pitchFamily="18" charset="2"/>
              <a:buChar char="u"/>
              <a:defRPr sz="1200" kern="1200">
                <a:solidFill>
                  <a:schemeClr val="tx1">
                    <a:lumMod val="85000"/>
                    <a:lumOff val="15000"/>
                  </a:schemeClr>
                </a:solidFill>
                <a:latin typeface="+mn-lt"/>
                <a:ea typeface="+mn-ea"/>
                <a:cs typeface="+mn-cs"/>
              </a:defRPr>
            </a:lvl4pPr>
            <a:lvl5pPr marL="2000250" indent="-171450" algn="l" defTabSz="457200" rtl="0" eaLnBrk="1" latinLnBrk="0" hangingPunct="1">
              <a:lnSpc>
                <a:spcPct val="100000"/>
              </a:lnSpc>
              <a:spcBef>
                <a:spcPts val="1000"/>
              </a:spcBef>
              <a:spcAft>
                <a:spcPts val="0"/>
              </a:spcAft>
              <a:buClr>
                <a:schemeClr val="tx1">
                  <a:lumMod val="85000"/>
                  <a:lumOff val="15000"/>
                </a:schemeClr>
              </a:buClr>
              <a:buSzPct val="80000"/>
              <a:buFont typeface="Wingdings 3" panose="05040102010807070707" pitchFamily="18" charset="2"/>
              <a:buChar char="u"/>
              <a:defRPr sz="1200" kern="1200">
                <a:solidFill>
                  <a:schemeClr val="tx1">
                    <a:lumMod val="85000"/>
                    <a:lumOff val="1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solidFill>
                  <a:schemeClr val="accent2">
                    <a:lumMod val="76000"/>
                  </a:schemeClr>
                </a:solidFill>
              </a:rPr>
              <a:t>This page shows the saved profiles that have been automatically saved into the database of the hospital.</a:t>
            </a:r>
          </a:p>
        </p:txBody>
      </p:sp>
    </p:spTree>
    <p:extLst>
      <p:ext uri="{BB962C8B-B14F-4D97-AF65-F5344CB8AC3E}">
        <p14:creationId xmlns:p14="http://schemas.microsoft.com/office/powerpoint/2010/main" val="2796207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E65EA-4A37-7DBF-1045-ED35BF9460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D59406-D758-938D-3027-5C756A1A5EBA}"/>
              </a:ext>
            </a:extLst>
          </p:cNvPr>
          <p:cNvSpPr>
            <a:spLocks noGrp="1"/>
          </p:cNvSpPr>
          <p:nvPr>
            <p:ph type="title"/>
          </p:nvPr>
        </p:nvSpPr>
        <p:spPr>
          <a:xfrm>
            <a:off x="4253818" y="154170"/>
            <a:ext cx="2422903" cy="774291"/>
          </a:xfrm>
        </p:spPr>
        <p:txBody>
          <a:bodyPr/>
          <a:lstStyle/>
          <a:p>
            <a:r>
              <a:rPr lang="en-US" u="sng">
                <a:solidFill>
                  <a:schemeClr val="accent2">
                    <a:lumMod val="76000"/>
                  </a:schemeClr>
                </a:solidFill>
              </a:rPr>
              <a:t>10th Page</a:t>
            </a:r>
          </a:p>
        </p:txBody>
      </p:sp>
      <p:sp>
        <p:nvSpPr>
          <p:cNvPr id="8" name="Content Placeholder 7">
            <a:extLst>
              <a:ext uri="{FF2B5EF4-FFF2-40B4-BE49-F238E27FC236}">
                <a16:creationId xmlns:a16="http://schemas.microsoft.com/office/drawing/2014/main" id="{A730326B-3CDE-661C-328E-FB301FD9B09E}"/>
              </a:ext>
            </a:extLst>
          </p:cNvPr>
          <p:cNvSpPr>
            <a:spLocks noGrp="1"/>
          </p:cNvSpPr>
          <p:nvPr>
            <p:ph idx="1"/>
          </p:nvPr>
        </p:nvSpPr>
        <p:spPr>
          <a:xfrm>
            <a:off x="6235701" y="1079718"/>
            <a:ext cx="2892005" cy="1260853"/>
          </a:xfrm>
        </p:spPr>
        <p:txBody>
          <a:bodyPr/>
          <a:lstStyle/>
          <a:p>
            <a:r>
              <a:rPr lang="en-US">
                <a:solidFill>
                  <a:schemeClr val="accent2">
                    <a:lumMod val="76000"/>
                  </a:schemeClr>
                </a:solidFill>
              </a:rPr>
              <a:t>This page is for the profiles that have been forwarded from the receptionist to the relevant doctor.</a:t>
            </a:r>
          </a:p>
        </p:txBody>
      </p:sp>
      <p:pic>
        <p:nvPicPr>
          <p:cNvPr id="10" name="Picture 9" descr="A screenshot of a phone&#10;&#10;AI-generated content may be incorrect.">
            <a:extLst>
              <a:ext uri="{FF2B5EF4-FFF2-40B4-BE49-F238E27FC236}">
                <a16:creationId xmlns:a16="http://schemas.microsoft.com/office/drawing/2014/main" id="{6C197378-9E96-2213-B351-7A70F50A7551}"/>
              </a:ext>
            </a:extLst>
          </p:cNvPr>
          <p:cNvPicPr>
            <a:picLocks noChangeAspect="1"/>
          </p:cNvPicPr>
          <p:nvPr/>
        </p:nvPicPr>
        <p:blipFill>
          <a:blip r:embed="rId3"/>
          <a:stretch>
            <a:fillRect/>
          </a:stretch>
        </p:blipFill>
        <p:spPr>
          <a:xfrm>
            <a:off x="706438" y="155575"/>
            <a:ext cx="2905125" cy="6038850"/>
          </a:xfrm>
          <a:prstGeom prst="rect">
            <a:avLst/>
          </a:prstGeom>
        </p:spPr>
      </p:pic>
      <p:pic>
        <p:nvPicPr>
          <p:cNvPr id="3" name="Picture 2" descr="A cartoon of a person holding a tablet&#10;&#10;AI-generated content may be incorrect.">
            <a:extLst>
              <a:ext uri="{FF2B5EF4-FFF2-40B4-BE49-F238E27FC236}">
                <a16:creationId xmlns:a16="http://schemas.microsoft.com/office/drawing/2014/main" id="{3EF6653A-5E83-EC24-52FE-9A789C0E7B3A}"/>
              </a:ext>
            </a:extLst>
          </p:cNvPr>
          <p:cNvPicPr>
            <a:picLocks noChangeAspect="1"/>
          </p:cNvPicPr>
          <p:nvPr/>
        </p:nvPicPr>
        <p:blipFill>
          <a:blip r:embed="rId4"/>
          <a:stretch>
            <a:fillRect/>
          </a:stretch>
        </p:blipFill>
        <p:spPr>
          <a:xfrm>
            <a:off x="5702300" y="2336800"/>
            <a:ext cx="3695700" cy="3632200"/>
          </a:xfrm>
          <a:prstGeom prst="rect">
            <a:avLst/>
          </a:prstGeom>
        </p:spPr>
      </p:pic>
    </p:spTree>
    <p:extLst>
      <p:ext uri="{BB962C8B-B14F-4D97-AF65-F5344CB8AC3E}">
        <p14:creationId xmlns:p14="http://schemas.microsoft.com/office/powerpoint/2010/main" val="2875986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5DEBC-C4C6-482B-1D1E-67B96415D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313D35-FB41-AE76-7A99-52A90370A1AB}"/>
              </a:ext>
            </a:extLst>
          </p:cNvPr>
          <p:cNvSpPr>
            <a:spLocks noGrp="1"/>
          </p:cNvSpPr>
          <p:nvPr>
            <p:ph type="title"/>
          </p:nvPr>
        </p:nvSpPr>
        <p:spPr>
          <a:xfrm>
            <a:off x="5694800" y="129589"/>
            <a:ext cx="2956768" cy="736465"/>
          </a:xfrm>
        </p:spPr>
        <p:txBody>
          <a:bodyPr/>
          <a:lstStyle/>
          <a:p>
            <a:r>
              <a:rPr lang="en-US" u="sng"/>
              <a:t>11th Page</a:t>
            </a:r>
          </a:p>
        </p:txBody>
      </p:sp>
      <p:sp>
        <p:nvSpPr>
          <p:cNvPr id="11" name="Content Placeholder 10">
            <a:extLst>
              <a:ext uri="{FF2B5EF4-FFF2-40B4-BE49-F238E27FC236}">
                <a16:creationId xmlns:a16="http://schemas.microsoft.com/office/drawing/2014/main" id="{EC5EDA76-DDF0-8596-8581-435B9866BACD}"/>
              </a:ext>
            </a:extLst>
          </p:cNvPr>
          <p:cNvSpPr>
            <a:spLocks noGrp="1"/>
          </p:cNvSpPr>
          <p:nvPr>
            <p:ph sz="quarter" idx="12"/>
          </p:nvPr>
        </p:nvSpPr>
        <p:spPr>
          <a:xfrm>
            <a:off x="4273529" y="1587096"/>
            <a:ext cx="5583767" cy="1017053"/>
          </a:xfrm>
        </p:spPr>
        <p:txBody>
          <a:bodyPr vert="horz" lIns="91440" tIns="0" rIns="0" bIns="0" rtlCol="0" anchor="t">
            <a:noAutofit/>
          </a:bodyPr>
          <a:lstStyle/>
          <a:p>
            <a:pPr marL="0" indent="0">
              <a:buNone/>
            </a:pPr>
            <a:r>
              <a:rPr lang="en-US"/>
              <a:t>This page is for the patient's details have been updated, for example if the patient has anew cell phone number or has new medical AID.</a:t>
            </a:r>
          </a:p>
        </p:txBody>
      </p:sp>
      <p:pic>
        <p:nvPicPr>
          <p:cNvPr id="4" name="Picture 3" descr="A screenshot of a phone&#10;&#10;AI-generated content may be incorrect.">
            <a:extLst>
              <a:ext uri="{FF2B5EF4-FFF2-40B4-BE49-F238E27FC236}">
                <a16:creationId xmlns:a16="http://schemas.microsoft.com/office/drawing/2014/main" id="{7E97A4E3-7B74-DBAA-BE1C-7A4D84561DD2}"/>
              </a:ext>
            </a:extLst>
          </p:cNvPr>
          <p:cNvPicPr>
            <a:picLocks noChangeAspect="1"/>
          </p:cNvPicPr>
          <p:nvPr/>
        </p:nvPicPr>
        <p:blipFill>
          <a:blip r:embed="rId3"/>
          <a:stretch>
            <a:fillRect/>
          </a:stretch>
        </p:blipFill>
        <p:spPr>
          <a:xfrm>
            <a:off x="642938" y="366713"/>
            <a:ext cx="2981325" cy="6124575"/>
          </a:xfrm>
          <a:prstGeom prst="rect">
            <a:avLst/>
          </a:prstGeom>
        </p:spPr>
      </p:pic>
    </p:spTree>
    <p:extLst>
      <p:ext uri="{BB962C8B-B14F-4D97-AF65-F5344CB8AC3E}">
        <p14:creationId xmlns:p14="http://schemas.microsoft.com/office/powerpoint/2010/main" val="3235730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05EAF-C11C-21ED-C77A-7D5DB68936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A64AB2-5920-7F00-A93D-B7E2E3CE4450}"/>
              </a:ext>
            </a:extLst>
          </p:cNvPr>
          <p:cNvSpPr>
            <a:spLocks noGrp="1"/>
          </p:cNvSpPr>
          <p:nvPr>
            <p:ph type="title"/>
          </p:nvPr>
        </p:nvSpPr>
        <p:spPr>
          <a:xfrm>
            <a:off x="4253818" y="154170"/>
            <a:ext cx="2422903" cy="774291"/>
          </a:xfrm>
        </p:spPr>
        <p:txBody>
          <a:bodyPr/>
          <a:lstStyle/>
          <a:p>
            <a:r>
              <a:rPr lang="en-US" u="sng"/>
              <a:t>10th Page</a:t>
            </a:r>
          </a:p>
        </p:txBody>
      </p:sp>
      <p:sp>
        <p:nvSpPr>
          <p:cNvPr id="8" name="Content Placeholder 7">
            <a:extLst>
              <a:ext uri="{FF2B5EF4-FFF2-40B4-BE49-F238E27FC236}">
                <a16:creationId xmlns:a16="http://schemas.microsoft.com/office/drawing/2014/main" id="{EA3FA69F-53FE-9F28-CDA5-9D7309C237E3}"/>
              </a:ext>
            </a:extLst>
          </p:cNvPr>
          <p:cNvSpPr>
            <a:spLocks noGrp="1"/>
          </p:cNvSpPr>
          <p:nvPr>
            <p:ph idx="1"/>
          </p:nvPr>
        </p:nvSpPr>
        <p:spPr>
          <a:xfrm>
            <a:off x="5651501" y="1714718"/>
            <a:ext cx="4339805" cy="2734053"/>
          </a:xfrm>
        </p:spPr>
        <p:txBody>
          <a:bodyPr/>
          <a:lstStyle/>
          <a:p>
            <a:r>
              <a:rPr lang="en-US"/>
              <a:t>This page is for verified profiles of patients who have been consistently coming </a:t>
            </a:r>
          </a:p>
        </p:txBody>
      </p:sp>
      <p:pic>
        <p:nvPicPr>
          <p:cNvPr id="3" name="Picture 2" descr="A screenshot of a phone&#10;&#10;AI-generated content may be incorrect.">
            <a:extLst>
              <a:ext uri="{FF2B5EF4-FFF2-40B4-BE49-F238E27FC236}">
                <a16:creationId xmlns:a16="http://schemas.microsoft.com/office/drawing/2014/main" id="{B8ABDF88-6BAB-D72F-5649-A0DAFFD39A05}"/>
              </a:ext>
            </a:extLst>
          </p:cNvPr>
          <p:cNvPicPr>
            <a:picLocks noChangeAspect="1"/>
          </p:cNvPicPr>
          <p:nvPr/>
        </p:nvPicPr>
        <p:blipFill>
          <a:blip r:embed="rId3"/>
          <a:stretch>
            <a:fillRect/>
          </a:stretch>
        </p:blipFill>
        <p:spPr>
          <a:xfrm>
            <a:off x="789946" y="442913"/>
            <a:ext cx="2790825" cy="5972175"/>
          </a:xfrm>
          <a:prstGeom prst="rect">
            <a:avLst/>
          </a:prstGeom>
        </p:spPr>
      </p:pic>
    </p:spTree>
    <p:extLst>
      <p:ext uri="{BB962C8B-B14F-4D97-AF65-F5344CB8AC3E}">
        <p14:creationId xmlns:p14="http://schemas.microsoft.com/office/powerpoint/2010/main" val="4073982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3A5B9-440F-15D8-6A8E-0368A6D874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81637-16B0-C72E-24B7-E9CB4AD45DCE}"/>
              </a:ext>
            </a:extLst>
          </p:cNvPr>
          <p:cNvSpPr>
            <a:spLocks noGrp="1"/>
          </p:cNvSpPr>
          <p:nvPr>
            <p:ph type="title"/>
          </p:nvPr>
        </p:nvSpPr>
        <p:spPr>
          <a:xfrm>
            <a:off x="3951894" y="-3981"/>
            <a:ext cx="3170525" cy="587387"/>
          </a:xfrm>
        </p:spPr>
        <p:txBody>
          <a:bodyPr/>
          <a:lstStyle/>
          <a:p>
            <a:r>
              <a:rPr lang="en-US" u="sng">
                <a:solidFill>
                  <a:schemeClr val="accent2">
                    <a:lumMod val="76000"/>
                  </a:schemeClr>
                </a:solidFill>
              </a:rPr>
              <a:t>Flow Diagram</a:t>
            </a:r>
          </a:p>
        </p:txBody>
      </p:sp>
      <p:pic>
        <p:nvPicPr>
          <p:cNvPr id="3" name="Picture 2" descr="A screen shot of a phone&#10;&#10;AI-generated content may be incorrect.">
            <a:extLst>
              <a:ext uri="{FF2B5EF4-FFF2-40B4-BE49-F238E27FC236}">
                <a16:creationId xmlns:a16="http://schemas.microsoft.com/office/drawing/2014/main" id="{09490552-79AF-E6D9-4E33-8D64DC562DAB}"/>
              </a:ext>
            </a:extLst>
          </p:cNvPr>
          <p:cNvPicPr>
            <a:picLocks noChangeAspect="1"/>
          </p:cNvPicPr>
          <p:nvPr/>
        </p:nvPicPr>
        <p:blipFill>
          <a:blip r:embed="rId3"/>
          <a:stretch>
            <a:fillRect/>
          </a:stretch>
        </p:blipFill>
        <p:spPr>
          <a:xfrm>
            <a:off x="302913" y="477059"/>
            <a:ext cx="1133835" cy="2079506"/>
          </a:xfrm>
          <a:prstGeom prst="rect">
            <a:avLst/>
          </a:prstGeom>
        </p:spPr>
      </p:pic>
      <p:pic>
        <p:nvPicPr>
          <p:cNvPr id="4" name="Picture 3" descr="A screenshot of a phone&#10;&#10;AI-generated content may be incorrect.">
            <a:extLst>
              <a:ext uri="{FF2B5EF4-FFF2-40B4-BE49-F238E27FC236}">
                <a16:creationId xmlns:a16="http://schemas.microsoft.com/office/drawing/2014/main" id="{F64CF578-15CE-2496-8DBC-82C640656A94}"/>
              </a:ext>
            </a:extLst>
          </p:cNvPr>
          <p:cNvPicPr>
            <a:picLocks noChangeAspect="1"/>
          </p:cNvPicPr>
          <p:nvPr/>
        </p:nvPicPr>
        <p:blipFill>
          <a:blip r:embed="rId4"/>
          <a:stretch>
            <a:fillRect/>
          </a:stretch>
        </p:blipFill>
        <p:spPr>
          <a:xfrm flipH="1">
            <a:off x="1868786" y="582103"/>
            <a:ext cx="1005875" cy="1984436"/>
          </a:xfrm>
          <a:prstGeom prst="rect">
            <a:avLst/>
          </a:prstGeom>
        </p:spPr>
      </p:pic>
      <p:pic>
        <p:nvPicPr>
          <p:cNvPr id="5" name="Picture 4" descr="A white cell phone with black text&#10;&#10;AI-generated content may be incorrect.">
            <a:extLst>
              <a:ext uri="{FF2B5EF4-FFF2-40B4-BE49-F238E27FC236}">
                <a16:creationId xmlns:a16="http://schemas.microsoft.com/office/drawing/2014/main" id="{68B611EB-B0A7-1F13-3BE9-BBF8BD6ADE01}"/>
              </a:ext>
            </a:extLst>
          </p:cNvPr>
          <p:cNvPicPr>
            <a:picLocks noChangeAspect="1"/>
          </p:cNvPicPr>
          <p:nvPr/>
        </p:nvPicPr>
        <p:blipFill>
          <a:blip r:embed="rId5"/>
          <a:stretch>
            <a:fillRect/>
          </a:stretch>
        </p:blipFill>
        <p:spPr>
          <a:xfrm>
            <a:off x="105454" y="3016819"/>
            <a:ext cx="1126648" cy="2089572"/>
          </a:xfrm>
          <a:prstGeom prst="rect">
            <a:avLst/>
          </a:prstGeom>
        </p:spPr>
      </p:pic>
      <p:pic>
        <p:nvPicPr>
          <p:cNvPr id="7" name="Picture 6" descr="A screenshot of a phone&#10;&#10;AI-generated content may be incorrect.">
            <a:extLst>
              <a:ext uri="{FF2B5EF4-FFF2-40B4-BE49-F238E27FC236}">
                <a16:creationId xmlns:a16="http://schemas.microsoft.com/office/drawing/2014/main" id="{7DC605B7-7B6C-AF9C-A031-4A1C94B4857C}"/>
              </a:ext>
            </a:extLst>
          </p:cNvPr>
          <p:cNvPicPr>
            <a:picLocks noChangeAspect="1"/>
          </p:cNvPicPr>
          <p:nvPr/>
        </p:nvPicPr>
        <p:blipFill>
          <a:blip r:embed="rId6"/>
          <a:stretch>
            <a:fillRect/>
          </a:stretch>
        </p:blipFill>
        <p:spPr>
          <a:xfrm>
            <a:off x="1766435" y="2844843"/>
            <a:ext cx="1202846" cy="2089391"/>
          </a:xfrm>
          <a:prstGeom prst="rect">
            <a:avLst/>
          </a:prstGeom>
        </p:spPr>
      </p:pic>
      <p:pic>
        <p:nvPicPr>
          <p:cNvPr id="8" name="Picture 7" descr="A screen shot of a phone&#10;&#10;AI-generated content may be incorrect.">
            <a:extLst>
              <a:ext uri="{FF2B5EF4-FFF2-40B4-BE49-F238E27FC236}">
                <a16:creationId xmlns:a16="http://schemas.microsoft.com/office/drawing/2014/main" id="{AD66D27C-6549-AB20-D372-13231FE2FE34}"/>
              </a:ext>
            </a:extLst>
          </p:cNvPr>
          <p:cNvPicPr>
            <a:picLocks noChangeAspect="1"/>
          </p:cNvPicPr>
          <p:nvPr/>
        </p:nvPicPr>
        <p:blipFill>
          <a:blip r:embed="rId7"/>
          <a:stretch>
            <a:fillRect/>
          </a:stretch>
        </p:blipFill>
        <p:spPr>
          <a:xfrm>
            <a:off x="4083170" y="591538"/>
            <a:ext cx="1452114" cy="2425642"/>
          </a:xfrm>
          <a:prstGeom prst="rect">
            <a:avLst/>
          </a:prstGeom>
        </p:spPr>
      </p:pic>
      <p:pic>
        <p:nvPicPr>
          <p:cNvPr id="9" name="Picture 8" descr="A screenshot of a cell phone&#10;&#10;AI-generated content may be incorrect.">
            <a:extLst>
              <a:ext uri="{FF2B5EF4-FFF2-40B4-BE49-F238E27FC236}">
                <a16:creationId xmlns:a16="http://schemas.microsoft.com/office/drawing/2014/main" id="{3D66ED34-E415-81D3-618A-973E1F350116}"/>
              </a:ext>
            </a:extLst>
          </p:cNvPr>
          <p:cNvPicPr>
            <a:picLocks noChangeAspect="1"/>
          </p:cNvPicPr>
          <p:nvPr/>
        </p:nvPicPr>
        <p:blipFill>
          <a:blip r:embed="rId8"/>
          <a:stretch>
            <a:fillRect/>
          </a:stretch>
        </p:blipFill>
        <p:spPr>
          <a:xfrm>
            <a:off x="6004435" y="586686"/>
            <a:ext cx="1477096" cy="2435346"/>
          </a:xfrm>
          <a:prstGeom prst="rect">
            <a:avLst/>
          </a:prstGeom>
        </p:spPr>
      </p:pic>
      <p:pic>
        <p:nvPicPr>
          <p:cNvPr id="10" name="Picture 9" descr="A screenshot of a phone&#10;&#10;AI-generated content may be incorrect.">
            <a:extLst>
              <a:ext uri="{FF2B5EF4-FFF2-40B4-BE49-F238E27FC236}">
                <a16:creationId xmlns:a16="http://schemas.microsoft.com/office/drawing/2014/main" id="{BFE812D9-7F7B-B543-83A4-9BC1942554E5}"/>
              </a:ext>
            </a:extLst>
          </p:cNvPr>
          <p:cNvPicPr>
            <a:picLocks noChangeAspect="1"/>
          </p:cNvPicPr>
          <p:nvPr/>
        </p:nvPicPr>
        <p:blipFill>
          <a:blip r:embed="rId9"/>
          <a:stretch>
            <a:fillRect/>
          </a:stretch>
        </p:blipFill>
        <p:spPr>
          <a:xfrm>
            <a:off x="7988870" y="591628"/>
            <a:ext cx="1476375" cy="2425461"/>
          </a:xfrm>
          <a:prstGeom prst="rect">
            <a:avLst/>
          </a:prstGeom>
        </p:spPr>
      </p:pic>
      <p:pic>
        <p:nvPicPr>
          <p:cNvPr id="11" name="Picture 10" descr="A screenshot of a phone&#10;&#10;AI-generated content may be incorrect.">
            <a:extLst>
              <a:ext uri="{FF2B5EF4-FFF2-40B4-BE49-F238E27FC236}">
                <a16:creationId xmlns:a16="http://schemas.microsoft.com/office/drawing/2014/main" id="{37EE09E3-9CC7-3CDA-CBA1-CA3A34EFCAD9}"/>
              </a:ext>
            </a:extLst>
          </p:cNvPr>
          <p:cNvPicPr>
            <a:picLocks noChangeAspect="1"/>
          </p:cNvPicPr>
          <p:nvPr/>
        </p:nvPicPr>
        <p:blipFill>
          <a:blip r:embed="rId10"/>
          <a:stretch>
            <a:fillRect/>
          </a:stretch>
        </p:blipFill>
        <p:spPr>
          <a:xfrm>
            <a:off x="9991725" y="582013"/>
            <a:ext cx="1467571" cy="2415937"/>
          </a:xfrm>
          <a:prstGeom prst="rect">
            <a:avLst/>
          </a:prstGeom>
        </p:spPr>
      </p:pic>
      <p:pic>
        <p:nvPicPr>
          <p:cNvPr id="12" name="Picture 11" descr="A screenshot of a phone&#10;&#10;AI-generated content may be incorrect.">
            <a:extLst>
              <a:ext uri="{FF2B5EF4-FFF2-40B4-BE49-F238E27FC236}">
                <a16:creationId xmlns:a16="http://schemas.microsoft.com/office/drawing/2014/main" id="{6546CE34-209A-F434-563A-4E830A818FE7}"/>
              </a:ext>
            </a:extLst>
          </p:cNvPr>
          <p:cNvPicPr>
            <a:picLocks noChangeAspect="1"/>
          </p:cNvPicPr>
          <p:nvPr/>
        </p:nvPicPr>
        <p:blipFill>
          <a:blip r:embed="rId11"/>
          <a:stretch>
            <a:fillRect/>
          </a:stretch>
        </p:blipFill>
        <p:spPr>
          <a:xfrm>
            <a:off x="4068343" y="3716367"/>
            <a:ext cx="1467390" cy="2415756"/>
          </a:xfrm>
          <a:prstGeom prst="rect">
            <a:avLst/>
          </a:prstGeom>
        </p:spPr>
      </p:pic>
      <p:pic>
        <p:nvPicPr>
          <p:cNvPr id="13" name="Picture 12" descr="A screenshot of a phone&#10;&#10;AI-generated content may be incorrect.">
            <a:extLst>
              <a:ext uri="{FF2B5EF4-FFF2-40B4-BE49-F238E27FC236}">
                <a16:creationId xmlns:a16="http://schemas.microsoft.com/office/drawing/2014/main" id="{66852F21-F683-D1BD-2EA2-979EC248D38A}"/>
              </a:ext>
            </a:extLst>
          </p:cNvPr>
          <p:cNvPicPr>
            <a:picLocks noChangeAspect="1"/>
          </p:cNvPicPr>
          <p:nvPr/>
        </p:nvPicPr>
        <p:blipFill>
          <a:blip r:embed="rId12"/>
          <a:stretch>
            <a:fillRect/>
          </a:stretch>
        </p:blipFill>
        <p:spPr>
          <a:xfrm>
            <a:off x="6100582" y="3716636"/>
            <a:ext cx="1356685" cy="2443972"/>
          </a:xfrm>
          <a:prstGeom prst="rect">
            <a:avLst/>
          </a:prstGeom>
        </p:spPr>
      </p:pic>
      <p:pic>
        <p:nvPicPr>
          <p:cNvPr id="14" name="Picture 13" descr="A screenshot of a phone&#10;&#10;AI-generated content may be incorrect.">
            <a:extLst>
              <a:ext uri="{FF2B5EF4-FFF2-40B4-BE49-F238E27FC236}">
                <a16:creationId xmlns:a16="http://schemas.microsoft.com/office/drawing/2014/main" id="{A898F1AF-086C-522C-D005-8BCEF47F48F3}"/>
              </a:ext>
            </a:extLst>
          </p:cNvPr>
          <p:cNvPicPr>
            <a:picLocks noChangeAspect="1"/>
          </p:cNvPicPr>
          <p:nvPr/>
        </p:nvPicPr>
        <p:blipFill>
          <a:blip r:embed="rId13"/>
          <a:stretch>
            <a:fillRect/>
          </a:stretch>
        </p:blipFill>
        <p:spPr>
          <a:xfrm>
            <a:off x="8036134" y="3720949"/>
            <a:ext cx="1367467" cy="2435347"/>
          </a:xfrm>
          <a:prstGeom prst="rect">
            <a:avLst/>
          </a:prstGeom>
        </p:spPr>
      </p:pic>
      <p:cxnSp>
        <p:nvCxnSpPr>
          <p:cNvPr id="15" name="Straight Arrow Connector 14">
            <a:extLst>
              <a:ext uri="{FF2B5EF4-FFF2-40B4-BE49-F238E27FC236}">
                <a16:creationId xmlns:a16="http://schemas.microsoft.com/office/drawing/2014/main" id="{8F4DBDF8-EE76-A343-3BB2-6D01B606CD37}"/>
              </a:ext>
            </a:extLst>
          </p:cNvPr>
          <p:cNvCxnSpPr/>
          <p:nvPr/>
        </p:nvCxnSpPr>
        <p:spPr>
          <a:xfrm flipV="1">
            <a:off x="1440656" y="1571175"/>
            <a:ext cx="425028" cy="98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1944E140-F5B6-E206-986F-CB6E6EC06FDF}"/>
              </a:ext>
            </a:extLst>
          </p:cNvPr>
          <p:cNvCxnSpPr/>
          <p:nvPr/>
        </p:nvCxnSpPr>
        <p:spPr>
          <a:xfrm flipH="1">
            <a:off x="949515" y="2603900"/>
            <a:ext cx="967758" cy="441137"/>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608A8E9E-B0F7-6B67-BA2B-249822D232BF}"/>
              </a:ext>
            </a:extLst>
          </p:cNvPr>
          <p:cNvCxnSpPr>
            <a:cxnSpLocks/>
          </p:cNvCxnSpPr>
          <p:nvPr/>
        </p:nvCxnSpPr>
        <p:spPr>
          <a:xfrm flipV="1">
            <a:off x="1224996" y="3799665"/>
            <a:ext cx="547931" cy="98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4AC675F1-98E9-9855-1E2B-7FABDF914726}"/>
              </a:ext>
            </a:extLst>
          </p:cNvPr>
          <p:cNvCxnSpPr>
            <a:cxnSpLocks/>
          </p:cNvCxnSpPr>
          <p:nvPr/>
        </p:nvCxnSpPr>
        <p:spPr>
          <a:xfrm flipV="1">
            <a:off x="5538203" y="1700571"/>
            <a:ext cx="547931" cy="221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92B7E3C6-533F-D57C-AAA3-F2B096EDBCC5}"/>
              </a:ext>
            </a:extLst>
          </p:cNvPr>
          <p:cNvCxnSpPr>
            <a:cxnSpLocks/>
          </p:cNvCxnSpPr>
          <p:nvPr/>
        </p:nvCxnSpPr>
        <p:spPr>
          <a:xfrm flipV="1">
            <a:off x="7551033" y="1786835"/>
            <a:ext cx="425028" cy="98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6C2D6A72-CCCB-A4DB-38E0-658898217A57}"/>
              </a:ext>
            </a:extLst>
          </p:cNvPr>
          <p:cNvCxnSpPr>
            <a:cxnSpLocks/>
          </p:cNvCxnSpPr>
          <p:nvPr/>
        </p:nvCxnSpPr>
        <p:spPr>
          <a:xfrm flipV="1">
            <a:off x="9463222" y="1801212"/>
            <a:ext cx="425028" cy="98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F0606703-763C-D9F7-8D04-8202ADBA3A21}"/>
              </a:ext>
            </a:extLst>
          </p:cNvPr>
          <p:cNvCxnSpPr>
            <a:cxnSpLocks/>
          </p:cNvCxnSpPr>
          <p:nvPr/>
        </p:nvCxnSpPr>
        <p:spPr>
          <a:xfrm flipH="1">
            <a:off x="4654892" y="2903778"/>
            <a:ext cx="5340292" cy="80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DA1D9DAD-3B9E-EFF1-5911-59E68E053670}"/>
              </a:ext>
            </a:extLst>
          </p:cNvPr>
          <p:cNvCxnSpPr>
            <a:cxnSpLocks/>
          </p:cNvCxnSpPr>
          <p:nvPr/>
        </p:nvCxnSpPr>
        <p:spPr>
          <a:xfrm>
            <a:off x="5538203" y="4661989"/>
            <a:ext cx="564626" cy="248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BC63EF7F-CF99-A3A0-945F-F40996B932A0}"/>
              </a:ext>
            </a:extLst>
          </p:cNvPr>
          <p:cNvCxnSpPr>
            <a:cxnSpLocks/>
          </p:cNvCxnSpPr>
          <p:nvPr/>
        </p:nvCxnSpPr>
        <p:spPr>
          <a:xfrm flipV="1">
            <a:off x="7479146" y="4662307"/>
            <a:ext cx="554424" cy="242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53774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4EB3-85F1-8A77-09E4-9D41686BDAF4}"/>
              </a:ext>
            </a:extLst>
          </p:cNvPr>
          <p:cNvSpPr>
            <a:spLocks noGrp="1"/>
          </p:cNvSpPr>
          <p:nvPr>
            <p:ph type="ctrTitle"/>
          </p:nvPr>
        </p:nvSpPr>
        <p:spPr>
          <a:xfrm>
            <a:off x="3331234" y="182591"/>
            <a:ext cx="5083834" cy="1121434"/>
          </a:xfrm>
        </p:spPr>
        <p:txBody>
          <a:bodyPr/>
          <a:lstStyle/>
          <a:p>
            <a:r>
              <a:rPr lang="en-US">
                <a:solidFill>
                  <a:schemeClr val="accent2">
                    <a:lumMod val="76000"/>
                  </a:schemeClr>
                </a:solidFill>
              </a:rPr>
              <a:t>Thank you</a:t>
            </a:r>
          </a:p>
        </p:txBody>
      </p:sp>
      <p:sp>
        <p:nvSpPr>
          <p:cNvPr id="3" name="Subtitle 2">
            <a:extLst>
              <a:ext uri="{FF2B5EF4-FFF2-40B4-BE49-F238E27FC236}">
                <a16:creationId xmlns:a16="http://schemas.microsoft.com/office/drawing/2014/main" id="{FB1FE37F-A983-EE97-55B3-FC18A8719DCE}"/>
              </a:ext>
            </a:extLst>
          </p:cNvPr>
          <p:cNvSpPr>
            <a:spLocks noGrp="1"/>
          </p:cNvSpPr>
          <p:nvPr>
            <p:ph type="subTitle" idx="1"/>
          </p:nvPr>
        </p:nvSpPr>
        <p:spPr>
          <a:xfrm>
            <a:off x="685799" y="5257798"/>
            <a:ext cx="4120548" cy="911425"/>
          </a:xfrm>
        </p:spPr>
        <p:txBody>
          <a:bodyPr>
            <a:noAutofit/>
          </a:bodyPr>
          <a:lstStyle/>
          <a:p>
            <a:r>
              <a:rPr lang="en-US" sz="5400">
                <a:solidFill>
                  <a:schemeClr val="accent2">
                    <a:lumMod val="76000"/>
                  </a:schemeClr>
                </a:solidFill>
              </a:rPr>
              <a:t>From Fire4s</a:t>
            </a:r>
            <a:r>
              <a:rPr lang="en-US" sz="5400"/>
              <a:t> </a:t>
            </a:r>
          </a:p>
        </p:txBody>
      </p:sp>
      <p:sp>
        <p:nvSpPr>
          <p:cNvPr id="4" name="TextBox 3">
            <a:extLst>
              <a:ext uri="{FF2B5EF4-FFF2-40B4-BE49-F238E27FC236}">
                <a16:creationId xmlns:a16="http://schemas.microsoft.com/office/drawing/2014/main" id="{B9439C4A-54D3-73C1-AD35-757C30B3FA8C}"/>
              </a:ext>
            </a:extLst>
          </p:cNvPr>
          <p:cNvSpPr txBox="1"/>
          <p:nvPr/>
        </p:nvSpPr>
        <p:spPr>
          <a:xfrm>
            <a:off x="123288" y="1709122"/>
            <a:ext cx="1193635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B0F0"/>
                </a:solidFill>
              </a:rPr>
              <a:t> </a:t>
            </a:r>
            <a:r>
              <a:rPr lang="en-US" dirty="0">
                <a:solidFill>
                  <a:srgbClr val="00B0F0"/>
                </a:solidFill>
                <a:ea typeface="+mn-lt"/>
                <a:cs typeface="+mn-lt"/>
                <a:hlinkClick r:id="rId3">
                  <a:extLst>
                    <a:ext uri="{A12FA001-AC4F-418D-AE19-62706E023703}">
                      <ahyp:hlinkClr xmlns:ahyp="http://schemas.microsoft.com/office/drawing/2018/hyperlinkcolor" val="tx"/>
                    </a:ext>
                  </a:extLst>
                </a:hlinkClick>
              </a:rPr>
              <a:t>https://www.canva.com/design/DAGpfID25XY/-A30Ri19PVgHTRuCc31Jtw/edit?utm_content=DAGpfID25XY&amp;utm_campaign=designshare&amp;utm_medium=link2&amp;utm_source=sharebutton</a:t>
            </a:r>
            <a:endParaRPr lang="en-US">
              <a:solidFill>
                <a:srgbClr val="00B0F0"/>
              </a:solidFill>
              <a:ea typeface="+mn-lt"/>
              <a:cs typeface="+mn-lt"/>
              <a:hlinkClick r:id="rId3">
                <a:extLst>
                  <a:ext uri="{A12FA001-AC4F-418D-AE19-62706E023703}">
                    <ahyp:hlinkClr xmlns:ahyp="http://schemas.microsoft.com/office/drawing/2018/hyperlinkcolor" val="tx"/>
                  </a:ext>
                </a:extLst>
              </a:hlinkClick>
            </a:endParaRPr>
          </a:p>
          <a:p>
            <a:endParaRPr lang="en-US" dirty="0"/>
          </a:p>
        </p:txBody>
      </p:sp>
      <p:sp>
        <p:nvSpPr>
          <p:cNvPr id="5" name="TextBox 4">
            <a:extLst>
              <a:ext uri="{FF2B5EF4-FFF2-40B4-BE49-F238E27FC236}">
                <a16:creationId xmlns:a16="http://schemas.microsoft.com/office/drawing/2014/main" id="{D79ED140-2A97-33C0-441F-73367EC2D823}"/>
              </a:ext>
            </a:extLst>
          </p:cNvPr>
          <p:cNvSpPr txBox="1"/>
          <p:nvPr/>
        </p:nvSpPr>
        <p:spPr>
          <a:xfrm>
            <a:off x="123287" y="2962734"/>
            <a:ext cx="1193635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B0F0"/>
                </a:solidFill>
                <a:ea typeface="+mn-lt"/>
                <a:cs typeface="+mn-lt"/>
                <a:hlinkClick r:id="rId4">
                  <a:extLst>
                    <a:ext uri="{A12FA001-AC4F-418D-AE19-62706E023703}">
                      <ahyp:hlinkClr xmlns:ahyp="http://schemas.microsoft.com/office/drawing/2018/hyperlinkcolor" val="tx"/>
                    </a:ext>
                  </a:extLst>
                </a:hlinkClick>
              </a:rPr>
              <a:t>https://www.figma.com/proto/kDgthDdE2Q19fTi0OuHFEb/Health-Final-Draft--?node-id=0-1&amp;t=Cw2WzNTv3k5Zo9Pz-1</a:t>
            </a:r>
            <a:endParaRPr lang="en-US">
              <a:solidFill>
                <a:srgbClr val="00B0F0"/>
              </a:solidFill>
              <a:ea typeface="+mn-lt"/>
              <a:cs typeface="+mn-lt"/>
              <a:hlinkClick r:id="rId4">
                <a:extLst>
                  <a:ext uri="{A12FA001-AC4F-418D-AE19-62706E023703}">
                    <ahyp:hlinkClr xmlns:ahyp="http://schemas.microsoft.com/office/drawing/2018/hyperlinkcolor" val="tx"/>
                  </a:ext>
                </a:extLst>
              </a:hlinkClick>
            </a:endParaRPr>
          </a:p>
          <a:p>
            <a:endParaRPr lang="en-US" dirty="0"/>
          </a:p>
        </p:txBody>
      </p:sp>
    </p:spTree>
    <p:extLst>
      <p:ext uri="{BB962C8B-B14F-4D97-AF65-F5344CB8AC3E}">
        <p14:creationId xmlns:p14="http://schemas.microsoft.com/office/powerpoint/2010/main" val="2767128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7648F2-D2C6-2AC5-DB3B-C7AB67FC8A33}"/>
              </a:ext>
            </a:extLst>
          </p:cNvPr>
          <p:cNvSpPr>
            <a:spLocks noGrp="1"/>
          </p:cNvSpPr>
          <p:nvPr>
            <p:ph type="title"/>
          </p:nvPr>
        </p:nvSpPr>
        <p:spPr>
          <a:xfrm>
            <a:off x="652481" y="1382486"/>
            <a:ext cx="3547581" cy="4093028"/>
          </a:xfrm>
        </p:spPr>
        <p:txBody>
          <a:bodyPr anchor="ctr">
            <a:normAutofit/>
          </a:bodyPr>
          <a:lstStyle/>
          <a:p>
            <a:r>
              <a:rPr lang="en-US" sz="4400">
                <a:solidFill>
                  <a:schemeClr val="accent2">
                    <a:lumMod val="76000"/>
                  </a:schemeClr>
                </a:solidFill>
              </a:rPr>
              <a:t>Group Members</a:t>
            </a:r>
          </a:p>
        </p:txBody>
      </p:sp>
      <p:grpSp>
        <p:nvGrpSpPr>
          <p:cNvPr id="13" name="Group 12">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4" name="Straight Connector 13">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4" name="Rectangle 23">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4">
            <a:extLst>
              <a:ext uri="{FF2B5EF4-FFF2-40B4-BE49-F238E27FC236}">
                <a16:creationId xmlns:a16="http://schemas.microsoft.com/office/drawing/2014/main" id="{FE19D774-AD33-3996-9F25-A9771142A27C}"/>
              </a:ext>
            </a:extLst>
          </p:cNvPr>
          <p:cNvGraphicFramePr>
            <a:graphicFrameLocks noGrp="1"/>
          </p:cNvGraphicFramePr>
          <p:nvPr>
            <p:ph idx="1"/>
            <p:extLst>
              <p:ext uri="{D42A27DB-BD31-4B8C-83A1-F6EECF244321}">
                <p14:modId xmlns:p14="http://schemas.microsoft.com/office/powerpoint/2010/main" val="2188311403"/>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9261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26FBC-180A-069F-2032-A0A7865D0CB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34266D4-E376-1879-B19B-A1F70E157DF6}"/>
              </a:ext>
            </a:extLst>
          </p:cNvPr>
          <p:cNvSpPr>
            <a:spLocks noGrp="1"/>
          </p:cNvSpPr>
          <p:nvPr>
            <p:ph type="title"/>
          </p:nvPr>
        </p:nvSpPr>
        <p:spPr>
          <a:xfrm>
            <a:off x="4357938" y="191736"/>
            <a:ext cx="3458498" cy="733247"/>
          </a:xfrm>
        </p:spPr>
        <p:txBody>
          <a:bodyPr/>
          <a:lstStyle/>
          <a:p>
            <a:r>
              <a:rPr lang="en-US" u="sng">
                <a:solidFill>
                  <a:schemeClr val="accent2">
                    <a:lumMod val="76000"/>
                  </a:schemeClr>
                </a:solidFill>
              </a:rPr>
              <a:t>Diagram Flow</a:t>
            </a:r>
            <a:r>
              <a:rPr lang="en-US"/>
              <a:t> </a:t>
            </a:r>
          </a:p>
        </p:txBody>
      </p:sp>
      <p:pic>
        <p:nvPicPr>
          <p:cNvPr id="2" name="Picture 1" descr="A screenshot of a diagram&#10;&#10;AI-generated content may be incorrect.">
            <a:extLst>
              <a:ext uri="{FF2B5EF4-FFF2-40B4-BE49-F238E27FC236}">
                <a16:creationId xmlns:a16="http://schemas.microsoft.com/office/drawing/2014/main" id="{21C49306-06A9-0669-C616-A7E6758614E7}"/>
              </a:ext>
            </a:extLst>
          </p:cNvPr>
          <p:cNvPicPr>
            <a:picLocks noChangeAspect="1"/>
          </p:cNvPicPr>
          <p:nvPr/>
        </p:nvPicPr>
        <p:blipFill>
          <a:blip r:embed="rId3"/>
          <a:stretch>
            <a:fillRect/>
          </a:stretch>
        </p:blipFill>
        <p:spPr>
          <a:xfrm>
            <a:off x="3366731" y="920151"/>
            <a:ext cx="4897821" cy="5564039"/>
          </a:xfrm>
          <a:prstGeom prst="rect">
            <a:avLst/>
          </a:prstGeom>
        </p:spPr>
      </p:pic>
    </p:spTree>
    <p:extLst>
      <p:ext uri="{BB962C8B-B14F-4D97-AF65-F5344CB8AC3E}">
        <p14:creationId xmlns:p14="http://schemas.microsoft.com/office/powerpoint/2010/main" val="1180749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5CC0-8736-1DCB-1F83-598FE73C1B55}"/>
              </a:ext>
            </a:extLst>
          </p:cNvPr>
          <p:cNvSpPr>
            <a:spLocks noGrp="1"/>
          </p:cNvSpPr>
          <p:nvPr>
            <p:ph type="ctrTitle"/>
          </p:nvPr>
        </p:nvSpPr>
        <p:spPr>
          <a:xfrm>
            <a:off x="3590025" y="-4315"/>
            <a:ext cx="5025846" cy="1076145"/>
          </a:xfrm>
        </p:spPr>
        <p:txBody>
          <a:bodyPr/>
          <a:lstStyle/>
          <a:p>
            <a:r>
              <a:rPr lang="en-US" u="sng">
                <a:solidFill>
                  <a:schemeClr val="accent2">
                    <a:lumMod val="76000"/>
                  </a:schemeClr>
                </a:solidFill>
              </a:rPr>
              <a:t>Open Page</a:t>
            </a:r>
            <a:r>
              <a:rPr lang="en-US">
                <a:solidFill>
                  <a:schemeClr val="accent2">
                    <a:lumMod val="76000"/>
                  </a:schemeClr>
                </a:solidFill>
              </a:rPr>
              <a:t> </a:t>
            </a:r>
          </a:p>
        </p:txBody>
      </p:sp>
      <p:sp>
        <p:nvSpPr>
          <p:cNvPr id="3" name="Subtitle 2">
            <a:extLst>
              <a:ext uri="{FF2B5EF4-FFF2-40B4-BE49-F238E27FC236}">
                <a16:creationId xmlns:a16="http://schemas.microsoft.com/office/drawing/2014/main" id="{6929E63A-62C3-DAC1-F330-50C1CC40C095}"/>
              </a:ext>
            </a:extLst>
          </p:cNvPr>
          <p:cNvSpPr>
            <a:spLocks noGrp="1"/>
          </p:cNvSpPr>
          <p:nvPr>
            <p:ph type="subTitle" idx="1"/>
          </p:nvPr>
        </p:nvSpPr>
        <p:spPr>
          <a:xfrm>
            <a:off x="3676290" y="1558599"/>
            <a:ext cx="3789874" cy="2495908"/>
          </a:xfrm>
        </p:spPr>
        <p:txBody>
          <a:bodyPr>
            <a:normAutofit lnSpcReduction="10000"/>
          </a:bodyPr>
          <a:lstStyle/>
          <a:p>
            <a:r>
              <a:rPr lang="en-US">
                <a:solidFill>
                  <a:schemeClr val="accent2">
                    <a:lumMod val="76000"/>
                  </a:schemeClr>
                </a:solidFill>
              </a:rPr>
              <a:t>Patient arrives at the hospital, then scans a QR Code on screen of the hospital.</a:t>
            </a:r>
          </a:p>
        </p:txBody>
      </p:sp>
      <p:pic>
        <p:nvPicPr>
          <p:cNvPr id="7" name="Picture 6" descr="A screen shot of a phone&#10;&#10;AI-generated content may be incorrect.">
            <a:extLst>
              <a:ext uri="{FF2B5EF4-FFF2-40B4-BE49-F238E27FC236}">
                <a16:creationId xmlns:a16="http://schemas.microsoft.com/office/drawing/2014/main" id="{7EBE0C48-B2E2-D4D3-CDD6-D6BA5222E172}"/>
              </a:ext>
            </a:extLst>
          </p:cNvPr>
          <p:cNvPicPr>
            <a:picLocks noChangeAspect="1"/>
          </p:cNvPicPr>
          <p:nvPr/>
        </p:nvPicPr>
        <p:blipFill>
          <a:blip r:embed="rId3"/>
          <a:stretch>
            <a:fillRect/>
          </a:stretch>
        </p:blipFill>
        <p:spPr>
          <a:xfrm>
            <a:off x="331668" y="692719"/>
            <a:ext cx="2916627" cy="5472562"/>
          </a:xfrm>
          <a:prstGeom prst="rect">
            <a:avLst/>
          </a:prstGeom>
        </p:spPr>
      </p:pic>
      <p:pic>
        <p:nvPicPr>
          <p:cNvPr id="4" name="Picture 3" descr="A cartoon of a person holding a phone&#10;&#10;AI-generated content may be incorrect.">
            <a:extLst>
              <a:ext uri="{FF2B5EF4-FFF2-40B4-BE49-F238E27FC236}">
                <a16:creationId xmlns:a16="http://schemas.microsoft.com/office/drawing/2014/main" id="{505E6945-9FC0-7A1F-630F-F9CD388089BF}"/>
              </a:ext>
            </a:extLst>
          </p:cNvPr>
          <p:cNvPicPr>
            <a:picLocks noChangeAspect="1"/>
          </p:cNvPicPr>
          <p:nvPr/>
        </p:nvPicPr>
        <p:blipFill>
          <a:blip r:embed="rId4"/>
          <a:stretch>
            <a:fillRect/>
          </a:stretch>
        </p:blipFill>
        <p:spPr>
          <a:xfrm>
            <a:off x="7756585" y="2372264"/>
            <a:ext cx="3292416" cy="3364303"/>
          </a:xfrm>
          <a:prstGeom prst="rect">
            <a:avLst/>
          </a:prstGeom>
        </p:spPr>
      </p:pic>
    </p:spTree>
    <p:extLst>
      <p:ext uri="{BB962C8B-B14F-4D97-AF65-F5344CB8AC3E}">
        <p14:creationId xmlns:p14="http://schemas.microsoft.com/office/powerpoint/2010/main" val="118832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4263790" y="123792"/>
            <a:ext cx="2663336" cy="866816"/>
          </a:xfrm>
          <a:noFill/>
        </p:spPr>
        <p:txBody>
          <a:bodyPr>
            <a:noAutofit/>
          </a:bodyPr>
          <a:lstStyle/>
          <a:p>
            <a:r>
              <a:rPr lang="en-US" u="sng">
                <a:solidFill>
                  <a:schemeClr val="accent2">
                    <a:lumMod val="76000"/>
                  </a:schemeClr>
                </a:solidFill>
              </a:rPr>
              <a:t>2nd Page</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6195553" y="1493815"/>
            <a:ext cx="3711677" cy="2456982"/>
          </a:xfrm>
          <a:noFill/>
        </p:spPr>
        <p:txBody>
          <a:bodyPr vert="horz" lIns="91440" tIns="45720" rIns="91440" bIns="45720" rtlCol="0" anchor="t">
            <a:noAutofit/>
          </a:bodyPr>
          <a:lstStyle/>
          <a:p>
            <a:pPr algn="ctr"/>
            <a:r>
              <a:rPr lang="en-US" sz="2800" b="1">
                <a:solidFill>
                  <a:schemeClr val="accent2">
                    <a:lumMod val="76000"/>
                  </a:schemeClr>
                </a:solidFill>
                <a:latin typeface="Calibri"/>
                <a:ea typeface="Calibri"/>
                <a:cs typeface="Calibri"/>
              </a:rPr>
              <a:t>After scanning the QR code, on the 2nd page there will be options of queries that the patient will choose from, then will pick what query they have come about.</a:t>
            </a:r>
            <a:r>
              <a:rPr lang="en-US" sz="2400">
                <a:solidFill>
                  <a:schemeClr val="accent2">
                    <a:lumMod val="76000"/>
                  </a:schemeClr>
                </a:solidFill>
                <a:latin typeface="Calibri"/>
                <a:ea typeface="Calibri"/>
                <a:cs typeface="Calibri"/>
              </a:rPr>
              <a:t> </a:t>
            </a:r>
          </a:p>
        </p:txBody>
      </p:sp>
      <p:pic>
        <p:nvPicPr>
          <p:cNvPr id="5" name="Picture 4" descr="A screenshot of a phone&#10;&#10;AI-generated content may be incorrect.">
            <a:extLst>
              <a:ext uri="{FF2B5EF4-FFF2-40B4-BE49-F238E27FC236}">
                <a16:creationId xmlns:a16="http://schemas.microsoft.com/office/drawing/2014/main" id="{9D1AD71B-B876-813E-2ADD-ABDBF6B85FB8}"/>
              </a:ext>
            </a:extLst>
          </p:cNvPr>
          <p:cNvPicPr>
            <a:picLocks noChangeAspect="1"/>
          </p:cNvPicPr>
          <p:nvPr/>
        </p:nvPicPr>
        <p:blipFill>
          <a:blip r:embed="rId3"/>
          <a:stretch>
            <a:fillRect/>
          </a:stretch>
        </p:blipFill>
        <p:spPr>
          <a:xfrm>
            <a:off x="1431669" y="852027"/>
            <a:ext cx="2532114" cy="5153947"/>
          </a:xfrm>
          <a:prstGeom prst="rect">
            <a:avLst/>
          </a:prstGeom>
        </p:spPr>
      </p:pic>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D6A8-6FA8-F972-AAD2-741B9BF2C81A}"/>
              </a:ext>
            </a:extLst>
          </p:cNvPr>
          <p:cNvSpPr>
            <a:spLocks noGrp="1"/>
          </p:cNvSpPr>
          <p:nvPr>
            <p:ph type="ctrTitle"/>
          </p:nvPr>
        </p:nvSpPr>
        <p:spPr>
          <a:xfrm flipH="1">
            <a:off x="2283138" y="115175"/>
            <a:ext cx="5142230" cy="1149817"/>
          </a:xfrm>
        </p:spPr>
        <p:txBody>
          <a:bodyPr anchor="b" anchorCtr="0"/>
          <a:lstStyle/>
          <a:p>
            <a:r>
              <a:rPr lang="en-US" u="sng">
                <a:solidFill>
                  <a:schemeClr val="accent2">
                    <a:lumMod val="76000"/>
                  </a:schemeClr>
                </a:solidFill>
              </a:rPr>
              <a:t>3rd Page</a:t>
            </a:r>
          </a:p>
        </p:txBody>
      </p:sp>
      <p:sp>
        <p:nvSpPr>
          <p:cNvPr id="3" name="Subtitle 2">
            <a:extLst>
              <a:ext uri="{FF2B5EF4-FFF2-40B4-BE49-F238E27FC236}">
                <a16:creationId xmlns:a16="http://schemas.microsoft.com/office/drawing/2014/main" id="{CEEC6127-908D-01C6-5422-BC2838C6323F}"/>
              </a:ext>
            </a:extLst>
          </p:cNvPr>
          <p:cNvSpPr>
            <a:spLocks noGrp="1"/>
          </p:cNvSpPr>
          <p:nvPr>
            <p:ph type="subTitle" idx="1"/>
          </p:nvPr>
        </p:nvSpPr>
        <p:spPr>
          <a:xfrm>
            <a:off x="1303426" y="1376062"/>
            <a:ext cx="5389699" cy="3929594"/>
          </a:xfrm>
        </p:spPr>
        <p:txBody>
          <a:bodyPr anchor="t" anchorCtr="0">
            <a:normAutofit fontScale="92500" lnSpcReduction="10000"/>
          </a:bodyPr>
          <a:lstStyle/>
          <a:p>
            <a:r>
              <a:rPr lang="en-US">
                <a:solidFill>
                  <a:schemeClr val="accent2">
                    <a:lumMod val="76000"/>
                  </a:schemeClr>
                </a:solidFill>
              </a:rPr>
              <a:t>When you pick a query, it will take you to a fill in form whereby you enter the required details then it refers you to the correct receptionist that will direct you to the correct doctor of your query.</a:t>
            </a:r>
          </a:p>
        </p:txBody>
      </p:sp>
      <p:pic>
        <p:nvPicPr>
          <p:cNvPr id="6" name="Picture 5" descr="A white cell phone with black text&#10;&#10;AI-generated content may be incorrect.">
            <a:extLst>
              <a:ext uri="{FF2B5EF4-FFF2-40B4-BE49-F238E27FC236}">
                <a16:creationId xmlns:a16="http://schemas.microsoft.com/office/drawing/2014/main" id="{0AD346F6-791D-BF3B-BFE7-4A8E168DE96C}"/>
              </a:ext>
            </a:extLst>
          </p:cNvPr>
          <p:cNvPicPr>
            <a:picLocks noChangeAspect="1"/>
          </p:cNvPicPr>
          <p:nvPr/>
        </p:nvPicPr>
        <p:blipFill>
          <a:blip r:embed="rId3"/>
          <a:stretch>
            <a:fillRect/>
          </a:stretch>
        </p:blipFill>
        <p:spPr>
          <a:xfrm>
            <a:off x="6850516" y="113620"/>
            <a:ext cx="3022146" cy="5038725"/>
          </a:xfrm>
          <a:prstGeom prst="rect">
            <a:avLst/>
          </a:prstGeom>
        </p:spPr>
      </p:pic>
    </p:spTree>
    <p:extLst>
      <p:ext uri="{BB962C8B-B14F-4D97-AF65-F5344CB8AC3E}">
        <p14:creationId xmlns:p14="http://schemas.microsoft.com/office/powerpoint/2010/main" val="3317929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AF86FF-CB02-675F-64AB-ECCB58C19040}"/>
              </a:ext>
            </a:extLst>
          </p:cNvPr>
          <p:cNvSpPr>
            <a:spLocks noGrp="1"/>
          </p:cNvSpPr>
          <p:nvPr>
            <p:ph type="title"/>
          </p:nvPr>
        </p:nvSpPr>
        <p:spPr>
          <a:xfrm>
            <a:off x="4094043" y="277073"/>
            <a:ext cx="2457080" cy="612636"/>
          </a:xfrm>
        </p:spPr>
        <p:txBody>
          <a:bodyPr/>
          <a:lstStyle/>
          <a:p>
            <a:r>
              <a:rPr lang="en-US" sz="4800" u="sng">
                <a:solidFill>
                  <a:schemeClr val="accent2">
                    <a:lumMod val="76000"/>
                  </a:schemeClr>
                </a:solidFill>
              </a:rPr>
              <a:t>4th Page</a:t>
            </a:r>
          </a:p>
        </p:txBody>
      </p:sp>
      <p:sp>
        <p:nvSpPr>
          <p:cNvPr id="66" name="Content Placeholder 65">
            <a:extLst>
              <a:ext uri="{FF2B5EF4-FFF2-40B4-BE49-F238E27FC236}">
                <a16:creationId xmlns:a16="http://schemas.microsoft.com/office/drawing/2014/main" id="{79448E01-F4CF-E5CC-A7C9-0C858E21FF99}"/>
              </a:ext>
            </a:extLst>
          </p:cNvPr>
          <p:cNvSpPr>
            <a:spLocks noGrp="1"/>
          </p:cNvSpPr>
          <p:nvPr>
            <p:ph idx="14"/>
          </p:nvPr>
        </p:nvSpPr>
        <p:spPr>
          <a:xfrm>
            <a:off x="6797914" y="2722998"/>
            <a:ext cx="2850372" cy="2043639"/>
          </a:xfrm>
        </p:spPr>
        <p:txBody>
          <a:bodyPr vert="horz" lIns="0" tIns="0" rIns="0" bIns="0" rtlCol="0" anchor="t">
            <a:normAutofit fontScale="85000" lnSpcReduction="10000"/>
          </a:bodyPr>
          <a:lstStyle/>
          <a:p>
            <a:r>
              <a:rPr lang="en-US" sz="2800">
                <a:solidFill>
                  <a:schemeClr val="accent2">
                    <a:lumMod val="76000"/>
                  </a:schemeClr>
                </a:solidFill>
              </a:rPr>
              <a:t>On the 4th Page, the patient will receive a reference number and which reception table they should report to.</a:t>
            </a:r>
            <a:r>
              <a:rPr lang="en-US">
                <a:solidFill>
                  <a:schemeClr val="accent2">
                    <a:lumMod val="76000"/>
                  </a:schemeClr>
                </a:solidFill>
              </a:rPr>
              <a:t> </a:t>
            </a:r>
          </a:p>
        </p:txBody>
      </p:sp>
      <p:pic>
        <p:nvPicPr>
          <p:cNvPr id="78" name="Content Placeholder 77">
            <a:extLst>
              <a:ext uri="{FF2B5EF4-FFF2-40B4-BE49-F238E27FC236}">
                <a16:creationId xmlns:a16="http://schemas.microsoft.com/office/drawing/2014/main" id="{931D0B50-7EA0-524F-04DC-878ED4DC9093}"/>
              </a:ext>
            </a:extLst>
          </p:cNvPr>
          <p:cNvPicPr>
            <a:picLocks noGrp="1" noChangeAspect="1"/>
          </p:cNvPicPr>
          <p:nvPr>
            <p:ph idx="1"/>
          </p:nvPr>
        </p:nvPicPr>
        <p:blipFill>
          <a:blip r:embed="rId3"/>
          <a:stretch>
            <a:fillRect/>
          </a:stretch>
        </p:blipFill>
        <p:spPr>
          <a:xfrm>
            <a:off x="585173" y="273151"/>
            <a:ext cx="2860880" cy="4886019"/>
          </a:xfrm>
        </p:spPr>
      </p:pic>
    </p:spTree>
    <p:extLst>
      <p:ext uri="{BB962C8B-B14F-4D97-AF65-F5344CB8AC3E}">
        <p14:creationId xmlns:p14="http://schemas.microsoft.com/office/powerpoint/2010/main" val="3960220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39E868-C38F-BE6F-C489-F81E4EA421B8}"/>
              </a:ext>
            </a:extLst>
          </p:cNvPr>
          <p:cNvSpPr>
            <a:spLocks noGrp="1"/>
          </p:cNvSpPr>
          <p:nvPr>
            <p:ph type="title"/>
          </p:nvPr>
        </p:nvSpPr>
        <p:spPr>
          <a:xfrm>
            <a:off x="3398763" y="1810730"/>
            <a:ext cx="5023379" cy="2738194"/>
          </a:xfrm>
        </p:spPr>
        <p:txBody>
          <a:bodyPr/>
          <a:lstStyle/>
          <a:p>
            <a:r>
              <a:rPr lang="en-US" sz="5400">
                <a:solidFill>
                  <a:schemeClr val="accent2">
                    <a:lumMod val="76000"/>
                  </a:schemeClr>
                </a:solidFill>
              </a:rPr>
              <a:t>We will be looking the</a:t>
            </a:r>
            <a:r>
              <a:rPr lang="en-US" sz="4400">
                <a:solidFill>
                  <a:schemeClr val="accent2">
                    <a:lumMod val="76000"/>
                  </a:schemeClr>
                </a:solidFill>
              </a:rPr>
              <a:t> </a:t>
            </a:r>
            <a:r>
              <a:rPr lang="en-US" sz="5400">
                <a:solidFill>
                  <a:schemeClr val="accent2">
                    <a:lumMod val="76000"/>
                  </a:schemeClr>
                </a:solidFill>
              </a:rPr>
              <a:t>Receptionist's</a:t>
            </a:r>
            <a:r>
              <a:rPr lang="en-US" sz="6000">
                <a:solidFill>
                  <a:schemeClr val="accent2">
                    <a:lumMod val="76000"/>
                  </a:schemeClr>
                </a:solidFill>
              </a:rPr>
              <a:t> </a:t>
            </a:r>
            <a:r>
              <a:rPr lang="en-US" sz="5400">
                <a:solidFill>
                  <a:schemeClr val="accent2">
                    <a:lumMod val="76000"/>
                  </a:schemeClr>
                </a:solidFill>
              </a:rPr>
              <a:t>Point of View</a:t>
            </a:r>
          </a:p>
        </p:txBody>
      </p:sp>
    </p:spTree>
    <p:extLst>
      <p:ext uri="{BB962C8B-B14F-4D97-AF65-F5344CB8AC3E}">
        <p14:creationId xmlns:p14="http://schemas.microsoft.com/office/powerpoint/2010/main" val="2203045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52A0C-ED2A-077C-70BC-DEB140E04A7B}"/>
              </a:ext>
            </a:extLst>
          </p:cNvPr>
          <p:cNvSpPr>
            <a:spLocks noGrp="1"/>
          </p:cNvSpPr>
          <p:nvPr>
            <p:ph type="title"/>
          </p:nvPr>
        </p:nvSpPr>
        <p:spPr>
          <a:xfrm>
            <a:off x="4253818" y="154170"/>
            <a:ext cx="2105403" cy="774291"/>
          </a:xfrm>
        </p:spPr>
        <p:txBody>
          <a:bodyPr/>
          <a:lstStyle/>
          <a:p>
            <a:r>
              <a:rPr lang="en-US" u="sng">
                <a:solidFill>
                  <a:schemeClr val="accent2">
                    <a:lumMod val="76000"/>
                  </a:schemeClr>
                </a:solidFill>
              </a:rPr>
              <a:t>5th Page</a:t>
            </a:r>
          </a:p>
        </p:txBody>
      </p:sp>
      <p:pic>
        <p:nvPicPr>
          <p:cNvPr id="13" name="Content Placeholder 12" descr="A screen shot of a phone&#10;&#10;AI-generated content may be incorrect.">
            <a:extLst>
              <a:ext uri="{FF2B5EF4-FFF2-40B4-BE49-F238E27FC236}">
                <a16:creationId xmlns:a16="http://schemas.microsoft.com/office/drawing/2014/main" id="{25B04803-885E-8CA7-964F-762767E1F632}"/>
              </a:ext>
            </a:extLst>
          </p:cNvPr>
          <p:cNvPicPr>
            <a:picLocks noGrp="1" noChangeAspect="1"/>
          </p:cNvPicPr>
          <p:nvPr>
            <p:ph idx="1"/>
          </p:nvPr>
        </p:nvPicPr>
        <p:blipFill>
          <a:blip r:embed="rId3"/>
          <a:stretch>
            <a:fillRect/>
          </a:stretch>
        </p:blipFill>
        <p:spPr>
          <a:xfrm>
            <a:off x="835742" y="421097"/>
            <a:ext cx="3048000" cy="5991225"/>
          </a:xfrm>
        </p:spPr>
      </p:pic>
      <p:sp>
        <p:nvSpPr>
          <p:cNvPr id="4" name="Content Placeholder 3">
            <a:extLst>
              <a:ext uri="{FF2B5EF4-FFF2-40B4-BE49-F238E27FC236}">
                <a16:creationId xmlns:a16="http://schemas.microsoft.com/office/drawing/2014/main" id="{8F149607-A897-2741-D897-4F179735F7A3}"/>
              </a:ext>
            </a:extLst>
          </p:cNvPr>
          <p:cNvSpPr>
            <a:spLocks noGrp="1"/>
          </p:cNvSpPr>
          <p:nvPr>
            <p:ph idx="12"/>
          </p:nvPr>
        </p:nvSpPr>
        <p:spPr>
          <a:xfrm>
            <a:off x="6358194" y="929776"/>
            <a:ext cx="3488905" cy="1565653"/>
          </a:xfrm>
        </p:spPr>
        <p:txBody>
          <a:bodyPr/>
          <a:lstStyle/>
          <a:p>
            <a:r>
              <a:rPr lang="en-US">
                <a:solidFill>
                  <a:schemeClr val="accent2">
                    <a:lumMod val="76000"/>
                  </a:schemeClr>
                </a:solidFill>
              </a:rPr>
              <a:t>On the receptionist's point of view, the receptionist will be waiting for the patient's details to appear on their end so they can know what to do.</a:t>
            </a:r>
          </a:p>
        </p:txBody>
      </p:sp>
      <p:pic>
        <p:nvPicPr>
          <p:cNvPr id="3" name="Picture 2" descr="Cartoon of a person at a desk with a clipboard and a person looking at her&#10;&#10;AI-generated content may be incorrect.">
            <a:extLst>
              <a:ext uri="{FF2B5EF4-FFF2-40B4-BE49-F238E27FC236}">
                <a16:creationId xmlns:a16="http://schemas.microsoft.com/office/drawing/2014/main" id="{F151FFB8-DAAD-9485-5F44-0DBD9DCCA271}"/>
              </a:ext>
            </a:extLst>
          </p:cNvPr>
          <p:cNvPicPr>
            <a:picLocks noChangeAspect="1"/>
          </p:cNvPicPr>
          <p:nvPr/>
        </p:nvPicPr>
        <p:blipFill>
          <a:blip r:embed="rId4"/>
          <a:stretch>
            <a:fillRect/>
          </a:stretch>
        </p:blipFill>
        <p:spPr>
          <a:xfrm>
            <a:off x="5600700" y="2489200"/>
            <a:ext cx="3048000" cy="3187700"/>
          </a:xfrm>
          <a:prstGeom prst="rect">
            <a:avLst/>
          </a:prstGeom>
        </p:spPr>
      </p:pic>
    </p:spTree>
    <p:extLst>
      <p:ext uri="{BB962C8B-B14F-4D97-AF65-F5344CB8AC3E}">
        <p14:creationId xmlns:p14="http://schemas.microsoft.com/office/powerpoint/2010/main" val="351310735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C12BCE2-01D6-4B33-89B2-2B0465DCDDCC}">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F1327D3-DCD7-48E9-B949-338A92714FA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F0C90279-38E5-4D6A-8DA9-FD0F4A6A486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17</Slides>
  <Notes>17</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Facet</vt:lpstr>
      <vt:lpstr>Fire4s Prototype</vt:lpstr>
      <vt:lpstr>Group Members</vt:lpstr>
      <vt:lpstr>Diagram Flow </vt:lpstr>
      <vt:lpstr>Open Page </vt:lpstr>
      <vt:lpstr>2nd Page</vt:lpstr>
      <vt:lpstr>3rd Page</vt:lpstr>
      <vt:lpstr>4th Page</vt:lpstr>
      <vt:lpstr>We will be looking the Receptionist's Point of View</vt:lpstr>
      <vt:lpstr>5th Page</vt:lpstr>
      <vt:lpstr>6th Page</vt:lpstr>
      <vt:lpstr>7th Page</vt:lpstr>
      <vt:lpstr>8th Page</vt:lpstr>
      <vt:lpstr>10th Page</vt:lpstr>
      <vt:lpstr>11th Page</vt:lpstr>
      <vt:lpstr>10th Page</vt:lpstr>
      <vt:lpstr>Flow Diagram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36</cp:revision>
  <dcterms:created xsi:type="dcterms:W3CDTF">2025-06-09T06:25:46Z</dcterms:created>
  <dcterms:modified xsi:type="dcterms:W3CDTF">2025-06-09T14:10:28Z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